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315200" cy="96012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fQC09fLf8CbsSjLzeCmZLBauZ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1DD07-C769-4D3F-8B8E-0060EF89E9DA}">
  <a:tblStyle styleId="{7301DD07-C769-4D3F-8B8E-0060EF89E9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8c5a6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e748c5a66a_0_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e748c5a66a_0_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44450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e748c5a66a_0_0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ge748c5a66a_0_0"/>
          <p:cNvGraphicFramePr/>
          <p:nvPr>
            <p:extLst>
              <p:ext uri="{D42A27DB-BD31-4B8C-83A1-F6EECF244321}">
                <p14:modId xmlns:p14="http://schemas.microsoft.com/office/powerpoint/2010/main" val="19754219"/>
              </p:ext>
            </p:extLst>
          </p:nvPr>
        </p:nvGraphicFramePr>
        <p:xfrm>
          <a:off x="342898" y="749426"/>
          <a:ext cx="6629400" cy="4536675"/>
        </p:xfrm>
        <a:graphic>
          <a:graphicData uri="http://schemas.openxmlformats.org/drawingml/2006/table">
            <a:tbl>
              <a:tblPr>
                <a:noFill/>
                <a:tableStyleId>{7301DD07-C769-4D3F-8B8E-0060EF89E9DA}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Stage </a:t>
                      </a:r>
                      <a:r>
                        <a:rPr lang="en-US" sz="1600"/>
                        <a:t>5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1"/>
                        <a:t>Hilarity Ensues</a:t>
                      </a:r>
                      <a:endParaRPr sz="28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Course Designer: </a:t>
                      </a:r>
                      <a:r>
                        <a:rPr lang="en-US" sz="1200"/>
                        <a:t>Eric Beerbaum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Hilarity Ensues is a 12 round, 60 point Virginia count short course. There are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12 USPSA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targets. The best one hit per target will score. The start signal is audible.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Handgun start position is loaded and holstered with one hand on each of the upper Xs.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 PCC start position is loaded, stock on belt, muzzle touching lower X. </a:t>
                      </a:r>
                      <a:endParaRPr sz="1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On the audible start signal, engage all targets from within the shooting area.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{7301DD07-C769-4D3F-8B8E-0060EF89E9DA}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Renton Fish and Game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Bay </a:t>
                      </a:r>
                      <a:r>
                        <a:rPr lang="en-US" sz="2000" b="1"/>
                        <a:t>5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/>
                        <a:t>Hilarity Ensues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lang="en-US" sz="1200" b="1"/>
                        <a:t>Eric Beerbaum</a:t>
                      </a:r>
                      <a:endParaRPr sz="1400" u="none" strike="noStrike" cap="none"/>
                    </a:p>
                  </a:txBody>
                  <a:tcPr marL="45725" marR="45725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endParaRPr sz="3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" name="Google Shape;97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C:\Documents and Settings\All Users\Documents\TAPS Files\dvc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"/>
          <p:cNvGrpSpPr/>
          <p:nvPr/>
        </p:nvGrpSpPr>
        <p:grpSpPr>
          <a:xfrm>
            <a:off x="4559300" y="4421188"/>
            <a:ext cx="285829" cy="865187"/>
            <a:chOff x="2872" y="3649"/>
            <a:chExt cx="180" cy="545"/>
          </a:xfrm>
        </p:grpSpPr>
        <p:cxnSp>
          <p:nvCxnSpPr>
            <p:cNvPr id="100" name="Google Shape;100;p1"/>
            <p:cNvCxnSpPr/>
            <p:nvPr/>
          </p:nvCxnSpPr>
          <p:spPr>
            <a:xfrm rot="5400000">
              <a:off x="2729" y="4044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"/>
            <p:cNvCxnSpPr/>
            <p:nvPr/>
          </p:nvCxnSpPr>
          <p:spPr>
            <a:xfrm rot="5400000">
              <a:off x="2895" y="4044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" name="Google Shape;102;p1"/>
            <p:cNvSpPr/>
            <p:nvPr/>
          </p:nvSpPr>
          <p:spPr>
            <a:xfrm>
              <a:off x="2872" y="3649"/>
              <a:ext cx="180" cy="331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3348975" y="5422050"/>
            <a:ext cx="447675" cy="914400"/>
          </a:xfrm>
          <a:custGeom>
            <a:avLst/>
            <a:gdLst/>
            <a:ahLst/>
            <a:cxnLst/>
            <a:rect l="l" t="t" r="r" b="b"/>
            <a:pathLst>
              <a:path w="528" h="288" extrusionOk="0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BBE0E3">
              <a:alpha val="498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36275" y="5452213"/>
            <a:ext cx="4698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 X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3965841" y="3932238"/>
            <a:ext cx="222155" cy="942181"/>
            <a:chOff x="2498" y="3341"/>
            <a:chExt cx="140" cy="594"/>
          </a:xfrm>
        </p:grpSpPr>
        <p:cxnSp>
          <p:nvCxnSpPr>
            <p:cNvPr id="106" name="Google Shape;106;p1"/>
            <p:cNvCxnSpPr/>
            <p:nvPr/>
          </p:nvCxnSpPr>
          <p:spPr>
            <a:xfrm rot="5400000">
              <a:off x="2484" y="3785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"/>
            <p:cNvCxnSpPr/>
            <p:nvPr/>
          </p:nvCxnSpPr>
          <p:spPr>
            <a:xfrm rot="5400000">
              <a:off x="2355" y="3747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" name="Google Shape;108;p1"/>
            <p:cNvGrpSpPr/>
            <p:nvPr/>
          </p:nvGrpSpPr>
          <p:grpSpPr>
            <a:xfrm>
              <a:off x="2498" y="3341"/>
              <a:ext cx="140" cy="363"/>
              <a:chOff x="2498" y="3341"/>
              <a:chExt cx="140" cy="363"/>
            </a:xfrm>
          </p:grpSpPr>
          <p:sp>
            <p:nvSpPr>
              <p:cNvPr id="109" name="Google Shape;109;p1"/>
              <p:cNvSpPr/>
              <p:nvPr/>
            </p:nvSpPr>
            <p:spPr>
              <a:xfrm flipH="1">
                <a:off x="2498" y="3341"/>
                <a:ext cx="139" cy="363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75" extrusionOk="0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520" y="3466"/>
                <a:ext cx="118" cy="23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38" extrusionOk="0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1"/>
          <p:cNvGrpSpPr/>
          <p:nvPr/>
        </p:nvGrpSpPr>
        <p:grpSpPr>
          <a:xfrm>
            <a:off x="2970213" y="3933825"/>
            <a:ext cx="220396" cy="940594"/>
            <a:chOff x="1871" y="3342"/>
            <a:chExt cx="139" cy="592"/>
          </a:xfrm>
        </p:grpSpPr>
        <p:cxnSp>
          <p:nvCxnSpPr>
            <p:cNvPr id="112" name="Google Shape;112;p1"/>
            <p:cNvCxnSpPr/>
            <p:nvPr/>
          </p:nvCxnSpPr>
          <p:spPr>
            <a:xfrm rot="5400000">
              <a:off x="1725" y="3785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"/>
            <p:cNvCxnSpPr/>
            <p:nvPr/>
          </p:nvCxnSpPr>
          <p:spPr>
            <a:xfrm rot="5400000">
              <a:off x="1854" y="3748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" name="Google Shape;114;p1"/>
            <p:cNvGrpSpPr/>
            <p:nvPr/>
          </p:nvGrpSpPr>
          <p:grpSpPr>
            <a:xfrm>
              <a:off x="1871" y="3342"/>
              <a:ext cx="139" cy="363"/>
              <a:chOff x="1871" y="3342"/>
              <a:chExt cx="139" cy="363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1871" y="3342"/>
                <a:ext cx="139" cy="363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75" extrusionOk="0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1871" y="3467"/>
                <a:ext cx="118" cy="23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38" extrusionOk="0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7" name="Google Shape;117;p1"/>
          <p:cNvGrpSpPr/>
          <p:nvPr/>
        </p:nvGrpSpPr>
        <p:grpSpPr>
          <a:xfrm>
            <a:off x="2944813" y="4333875"/>
            <a:ext cx="1258824" cy="617221"/>
            <a:chOff x="1855" y="3594"/>
            <a:chExt cx="793" cy="389"/>
          </a:xfrm>
        </p:grpSpPr>
        <p:sp>
          <p:nvSpPr>
            <p:cNvPr id="118" name="Google Shape;118;p1"/>
            <p:cNvSpPr/>
            <p:nvPr/>
          </p:nvSpPr>
          <p:spPr>
            <a:xfrm>
              <a:off x="1855" y="3594"/>
              <a:ext cx="793" cy="389"/>
            </a:xfrm>
            <a:custGeom>
              <a:avLst/>
              <a:gdLst/>
              <a:ahLst/>
              <a:cxnLst/>
              <a:rect l="l" t="t" r="r" b="b"/>
              <a:pathLst>
                <a:path w="1344" h="1152" extrusionOk="0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69" y="3606"/>
              <a:ext cx="287" cy="362"/>
            </a:xfrm>
            <a:custGeom>
              <a:avLst/>
              <a:gdLst/>
              <a:ahLst/>
              <a:cxnLst/>
              <a:rect l="l" t="t" r="r" b="b"/>
              <a:pathLst>
                <a:path w="522" h="1074" extrusionOk="0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9525" cap="flat" cmpd="sng">
              <a:solidFill>
                <a:srgbClr val="4AD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335" y="3609"/>
              <a:ext cx="292" cy="362"/>
            </a:xfrm>
            <a:custGeom>
              <a:avLst/>
              <a:gdLst/>
              <a:ahLst/>
              <a:cxnLst/>
              <a:rect l="l" t="t" r="r" b="b"/>
              <a:pathLst>
                <a:path w="522" h="1074" extrusionOk="0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9525" cap="flat" cmpd="sng">
              <a:solidFill>
                <a:srgbClr val="4AD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 rot="-5400000">
              <a:off x="2200" y="3712"/>
              <a:ext cx="80" cy="435"/>
            </a:xfrm>
            <a:custGeom>
              <a:avLst/>
              <a:gdLst/>
              <a:ahLst/>
              <a:cxnLst/>
              <a:rect l="l" t="t" r="r" b="b"/>
              <a:pathLst>
                <a:path w="522" h="1074" extrusionOk="0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9525" cap="flat" cmpd="sng">
              <a:solidFill>
                <a:srgbClr val="4AD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 rot="-5400000">
              <a:off x="2206" y="3437"/>
              <a:ext cx="89" cy="432"/>
            </a:xfrm>
            <a:custGeom>
              <a:avLst/>
              <a:gdLst/>
              <a:ahLst/>
              <a:cxnLst/>
              <a:rect l="l" t="t" r="r" b="b"/>
              <a:pathLst>
                <a:path w="522" h="1074" extrusionOk="0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9525" cap="flat" cmpd="sng">
              <a:solidFill>
                <a:srgbClr val="4ADC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"/>
          <p:cNvSpPr/>
          <p:nvPr/>
        </p:nvSpPr>
        <p:spPr>
          <a:xfrm>
            <a:off x="2673375" y="5198275"/>
            <a:ext cx="73025" cy="1046163"/>
          </a:xfrm>
          <a:custGeom>
            <a:avLst/>
            <a:gdLst/>
            <a:ahLst/>
            <a:cxnLst/>
            <a:rect l="l" t="t" r="r" b="b"/>
            <a:pathLst>
              <a:path w="60" h="840" extrusionOk="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rgbClr val="BBE0E3">
              <a:alpha val="2471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flipH="1">
            <a:off x="2157388" y="5192713"/>
            <a:ext cx="417512" cy="1057274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98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138563" y="5292475"/>
            <a:ext cx="522287" cy="946150"/>
          </a:xfrm>
          <a:custGeom>
            <a:avLst/>
            <a:gdLst/>
            <a:ahLst/>
            <a:cxnLst/>
            <a:rect l="l" t="t" r="r" b="b"/>
            <a:pathLst>
              <a:path w="528" h="288" extrusionOk="0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BBE0E3">
              <a:alpha val="498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191050" y="5567088"/>
            <a:ext cx="4698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Box</a:t>
            </a:r>
            <a:endParaRPr/>
          </a:p>
        </p:txBody>
      </p:sp>
      <p:grpSp>
        <p:nvGrpSpPr>
          <p:cNvPr id="127" name="Google Shape;127;p1"/>
          <p:cNvGrpSpPr/>
          <p:nvPr/>
        </p:nvGrpSpPr>
        <p:grpSpPr>
          <a:xfrm>
            <a:off x="365125" y="6483350"/>
            <a:ext cx="225310" cy="950119"/>
            <a:chOff x="230" y="4948"/>
            <a:chExt cx="142" cy="599"/>
          </a:xfrm>
        </p:grpSpPr>
        <p:cxnSp>
          <p:nvCxnSpPr>
            <p:cNvPr id="128" name="Google Shape;128;p1"/>
            <p:cNvCxnSpPr/>
            <p:nvPr/>
          </p:nvCxnSpPr>
          <p:spPr>
            <a:xfrm rot="5400000">
              <a:off x="87" y="5397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"/>
            <p:cNvCxnSpPr/>
            <p:nvPr/>
          </p:nvCxnSpPr>
          <p:spPr>
            <a:xfrm rot="5400000">
              <a:off x="212" y="5354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" name="Google Shape;130;p1"/>
            <p:cNvGrpSpPr/>
            <p:nvPr/>
          </p:nvGrpSpPr>
          <p:grpSpPr>
            <a:xfrm>
              <a:off x="230" y="4948"/>
              <a:ext cx="142" cy="368"/>
              <a:chOff x="230" y="4948"/>
              <a:chExt cx="142" cy="368"/>
            </a:xfrm>
          </p:grpSpPr>
          <p:sp>
            <p:nvSpPr>
              <p:cNvPr id="131" name="Google Shape;131;p1"/>
              <p:cNvSpPr/>
              <p:nvPr/>
            </p:nvSpPr>
            <p:spPr>
              <a:xfrm>
                <a:off x="230" y="4948"/>
                <a:ext cx="140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9" extrusionOk="0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230" y="5038"/>
                <a:ext cx="142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76" extrusionOk="0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1"/>
          <p:cNvGrpSpPr/>
          <p:nvPr/>
        </p:nvGrpSpPr>
        <p:grpSpPr>
          <a:xfrm>
            <a:off x="1807763" y="5289162"/>
            <a:ext cx="287480" cy="864394"/>
            <a:chOff x="1143" y="2384"/>
            <a:chExt cx="181" cy="545"/>
          </a:xfrm>
        </p:grpSpPr>
        <p:cxnSp>
          <p:nvCxnSpPr>
            <p:cNvPr id="134" name="Google Shape;134;p1"/>
            <p:cNvCxnSpPr/>
            <p:nvPr/>
          </p:nvCxnSpPr>
          <p:spPr>
            <a:xfrm rot="5400000">
              <a:off x="1004" y="277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"/>
            <p:cNvCxnSpPr/>
            <p:nvPr/>
          </p:nvCxnSpPr>
          <p:spPr>
            <a:xfrm rot="5400000">
              <a:off x="1167" y="277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1"/>
            <p:cNvGrpSpPr/>
            <p:nvPr/>
          </p:nvGrpSpPr>
          <p:grpSpPr>
            <a:xfrm>
              <a:off x="1143" y="2384"/>
              <a:ext cx="181" cy="330"/>
              <a:chOff x="1143" y="2384"/>
              <a:chExt cx="181" cy="330"/>
            </a:xfrm>
          </p:grpSpPr>
          <p:sp>
            <p:nvSpPr>
              <p:cNvPr id="137" name="Google Shape;137;p1"/>
              <p:cNvSpPr/>
              <p:nvPr/>
            </p:nvSpPr>
            <p:spPr>
              <a:xfrm>
                <a:off x="1144" y="2384"/>
                <a:ext cx="180" cy="33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1143" y="2572"/>
                <a:ext cx="181" cy="141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2" extrusionOk="0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" name="Google Shape;139;p1"/>
          <p:cNvSpPr/>
          <p:nvPr/>
        </p:nvSpPr>
        <p:spPr>
          <a:xfrm>
            <a:off x="4556125" y="4513263"/>
            <a:ext cx="290513" cy="525462"/>
          </a:xfrm>
          <a:custGeom>
            <a:avLst/>
            <a:gdLst/>
            <a:ahLst/>
            <a:cxnLst/>
            <a:rect l="l" t="t" r="r" b="b"/>
            <a:pathLst>
              <a:path w="277" h="517" extrusionOk="0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FFFF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"/>
          <p:cNvGrpSpPr/>
          <p:nvPr/>
        </p:nvGrpSpPr>
        <p:grpSpPr>
          <a:xfrm>
            <a:off x="1406450" y="5332950"/>
            <a:ext cx="285829" cy="865188"/>
            <a:chOff x="806" y="2246"/>
            <a:chExt cx="180" cy="545"/>
          </a:xfrm>
        </p:grpSpPr>
        <p:cxnSp>
          <p:nvCxnSpPr>
            <p:cNvPr id="141" name="Google Shape;141;p1"/>
            <p:cNvCxnSpPr/>
            <p:nvPr/>
          </p:nvCxnSpPr>
          <p:spPr>
            <a:xfrm rot="5400000">
              <a:off x="663" y="2641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"/>
            <p:cNvCxnSpPr/>
            <p:nvPr/>
          </p:nvCxnSpPr>
          <p:spPr>
            <a:xfrm rot="5400000">
              <a:off x="829" y="2641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Google Shape;143;p1"/>
            <p:cNvSpPr/>
            <p:nvPr/>
          </p:nvSpPr>
          <p:spPr>
            <a:xfrm>
              <a:off x="806" y="2246"/>
              <a:ext cx="180" cy="331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"/>
          <p:cNvSpPr/>
          <p:nvPr/>
        </p:nvSpPr>
        <p:spPr>
          <a:xfrm>
            <a:off x="1404100" y="5540950"/>
            <a:ext cx="290513" cy="525463"/>
          </a:xfrm>
          <a:custGeom>
            <a:avLst/>
            <a:gdLst/>
            <a:ahLst/>
            <a:cxnLst/>
            <a:rect l="l" t="t" r="r" b="b"/>
            <a:pathLst>
              <a:path w="277" h="517" extrusionOk="0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FFFF"/>
          </a:solidFill>
          <a:ln w="126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4206875" y="4335463"/>
            <a:ext cx="381000" cy="1333500"/>
          </a:xfrm>
          <a:custGeom>
            <a:avLst/>
            <a:gdLst/>
            <a:ahLst/>
            <a:cxnLst/>
            <a:rect l="l" t="t" r="r" b="b"/>
            <a:pathLst>
              <a:path w="240" h="840" extrusionOk="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98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 flipH="1">
            <a:off x="2925663" y="5121275"/>
            <a:ext cx="1282800" cy="15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2756650" y="5121275"/>
            <a:ext cx="170700" cy="8247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"/>
          <p:cNvCxnSpPr/>
          <p:nvPr/>
        </p:nvCxnSpPr>
        <p:spPr>
          <a:xfrm>
            <a:off x="4214550" y="5082438"/>
            <a:ext cx="6000" cy="14547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"/>
          <p:cNvCxnSpPr/>
          <p:nvPr/>
        </p:nvCxnSpPr>
        <p:spPr>
          <a:xfrm>
            <a:off x="5394325" y="6400800"/>
            <a:ext cx="549300" cy="15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"/>
          <p:cNvCxnSpPr/>
          <p:nvPr/>
        </p:nvCxnSpPr>
        <p:spPr>
          <a:xfrm flipH="1">
            <a:off x="5210213" y="6400800"/>
            <a:ext cx="185700" cy="3651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"/>
          <p:cNvCxnSpPr/>
          <p:nvPr/>
        </p:nvCxnSpPr>
        <p:spPr>
          <a:xfrm>
            <a:off x="5943600" y="6400800"/>
            <a:ext cx="182700" cy="3651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"/>
          <p:cNvCxnSpPr/>
          <p:nvPr/>
        </p:nvCxnSpPr>
        <p:spPr>
          <a:xfrm>
            <a:off x="5211763" y="6765925"/>
            <a:ext cx="914400" cy="15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3" name="Google Shape;153;p1"/>
          <p:cNvGrpSpPr/>
          <p:nvPr/>
        </p:nvGrpSpPr>
        <p:grpSpPr>
          <a:xfrm>
            <a:off x="633413" y="6218238"/>
            <a:ext cx="227064" cy="942181"/>
            <a:chOff x="399" y="4781"/>
            <a:chExt cx="143" cy="593"/>
          </a:xfrm>
        </p:grpSpPr>
        <p:cxnSp>
          <p:nvCxnSpPr>
            <p:cNvPr id="154" name="Google Shape;154;p1"/>
            <p:cNvCxnSpPr/>
            <p:nvPr/>
          </p:nvCxnSpPr>
          <p:spPr>
            <a:xfrm rot="5400000">
              <a:off x="255" y="5225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"/>
            <p:cNvCxnSpPr/>
            <p:nvPr/>
          </p:nvCxnSpPr>
          <p:spPr>
            <a:xfrm rot="5400000">
              <a:off x="381" y="5182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" name="Google Shape;156;p1"/>
            <p:cNvGrpSpPr/>
            <p:nvPr/>
          </p:nvGrpSpPr>
          <p:grpSpPr>
            <a:xfrm>
              <a:off x="399" y="4781"/>
              <a:ext cx="143" cy="363"/>
              <a:chOff x="399" y="4781"/>
              <a:chExt cx="143" cy="363"/>
            </a:xfrm>
          </p:grpSpPr>
          <p:sp>
            <p:nvSpPr>
              <p:cNvPr id="157" name="Google Shape;157;p1"/>
              <p:cNvSpPr/>
              <p:nvPr/>
            </p:nvSpPr>
            <p:spPr>
              <a:xfrm>
                <a:off x="399" y="4781"/>
                <a:ext cx="140" cy="36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64" extrusionOk="0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500" y="4844"/>
                <a:ext cx="42" cy="2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276" extrusionOk="0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9" name="Google Shape;159;p1"/>
          <p:cNvSpPr/>
          <p:nvPr/>
        </p:nvSpPr>
        <p:spPr>
          <a:xfrm>
            <a:off x="2711288" y="3715538"/>
            <a:ext cx="324000" cy="5682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711288" y="3277388"/>
            <a:ext cx="324000" cy="568200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2937500" y="2323975"/>
            <a:ext cx="285829" cy="865188"/>
            <a:chOff x="1950" y="2074"/>
            <a:chExt cx="180" cy="545"/>
          </a:xfrm>
        </p:grpSpPr>
        <p:cxnSp>
          <p:nvCxnSpPr>
            <p:cNvPr id="162" name="Google Shape;162;p1"/>
            <p:cNvCxnSpPr/>
            <p:nvPr/>
          </p:nvCxnSpPr>
          <p:spPr>
            <a:xfrm rot="5400000">
              <a:off x="1807" y="246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"/>
            <p:cNvCxnSpPr/>
            <p:nvPr/>
          </p:nvCxnSpPr>
          <p:spPr>
            <a:xfrm rot="5400000">
              <a:off x="1973" y="246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164;p1"/>
            <p:cNvSpPr/>
            <p:nvPr/>
          </p:nvSpPr>
          <p:spPr>
            <a:xfrm>
              <a:off x="1950" y="2074"/>
              <a:ext cx="180" cy="331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>
            <a:off x="5436450" y="2742925"/>
            <a:ext cx="285829" cy="865188"/>
            <a:chOff x="3506" y="2074"/>
            <a:chExt cx="180" cy="545"/>
          </a:xfrm>
        </p:grpSpPr>
        <p:cxnSp>
          <p:nvCxnSpPr>
            <p:cNvPr id="166" name="Google Shape;166;p1"/>
            <p:cNvCxnSpPr/>
            <p:nvPr/>
          </p:nvCxnSpPr>
          <p:spPr>
            <a:xfrm rot="5400000">
              <a:off x="3363" y="246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5400000">
              <a:off x="3529" y="246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"/>
            <p:cNvSpPr/>
            <p:nvPr/>
          </p:nvSpPr>
          <p:spPr>
            <a:xfrm>
              <a:off x="3506" y="2074"/>
              <a:ext cx="180" cy="331"/>
            </a:xfrm>
            <a:custGeom>
              <a:avLst/>
              <a:gdLst/>
              <a:ahLst/>
              <a:cxnLst/>
              <a:rect l="l" t="t" r="r" b="b"/>
              <a:pathLst>
                <a:path w="277" h="517" extrusionOk="0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"/>
          <p:cNvGrpSpPr/>
          <p:nvPr/>
        </p:nvGrpSpPr>
        <p:grpSpPr>
          <a:xfrm>
            <a:off x="4463376" y="2632513"/>
            <a:ext cx="287369" cy="863599"/>
            <a:chOff x="2929" y="2211"/>
            <a:chExt cx="181" cy="544"/>
          </a:xfrm>
        </p:grpSpPr>
        <p:cxnSp>
          <p:nvCxnSpPr>
            <p:cNvPr id="170" name="Google Shape;170;p1"/>
            <p:cNvCxnSpPr/>
            <p:nvPr/>
          </p:nvCxnSpPr>
          <p:spPr>
            <a:xfrm rot="5400000">
              <a:off x="2789" y="2605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"/>
            <p:cNvCxnSpPr/>
            <p:nvPr/>
          </p:nvCxnSpPr>
          <p:spPr>
            <a:xfrm rot="5400000">
              <a:off x="2952" y="2605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2" name="Google Shape;172;p1"/>
            <p:cNvGrpSpPr/>
            <p:nvPr/>
          </p:nvGrpSpPr>
          <p:grpSpPr>
            <a:xfrm>
              <a:off x="2929" y="2211"/>
              <a:ext cx="181" cy="330"/>
              <a:chOff x="2929" y="2211"/>
              <a:chExt cx="181" cy="330"/>
            </a:xfrm>
          </p:grpSpPr>
          <p:sp>
            <p:nvSpPr>
              <p:cNvPr id="173" name="Google Shape;173;p1"/>
              <p:cNvSpPr/>
              <p:nvPr/>
            </p:nvSpPr>
            <p:spPr>
              <a:xfrm>
                <a:off x="2929" y="2211"/>
                <a:ext cx="180" cy="33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17" extrusionOk="0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3055" y="2279"/>
                <a:ext cx="55" cy="261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4" extrusionOk="0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 flipH="1">
                <a:off x="2933" y="2277"/>
                <a:ext cx="55" cy="261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4" extrusionOk="0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6" name="Google Shape;176;p1"/>
          <p:cNvGrpSpPr/>
          <p:nvPr/>
        </p:nvGrpSpPr>
        <p:grpSpPr>
          <a:xfrm>
            <a:off x="6178816" y="3475038"/>
            <a:ext cx="220397" cy="942181"/>
            <a:chOff x="3892" y="3053"/>
            <a:chExt cx="139" cy="594"/>
          </a:xfrm>
        </p:grpSpPr>
        <p:cxnSp>
          <p:nvCxnSpPr>
            <p:cNvPr id="177" name="Google Shape;177;p1"/>
            <p:cNvCxnSpPr/>
            <p:nvPr/>
          </p:nvCxnSpPr>
          <p:spPr>
            <a:xfrm rot="5400000">
              <a:off x="3878" y="3497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"/>
            <p:cNvCxnSpPr/>
            <p:nvPr/>
          </p:nvCxnSpPr>
          <p:spPr>
            <a:xfrm rot="5400000">
              <a:off x="3749" y="3459"/>
              <a:ext cx="300" cy="0"/>
            </a:xfrm>
            <a:prstGeom prst="bentConnector2">
              <a:avLst/>
            </a:prstGeom>
            <a:noFill/>
            <a:ln w="284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1"/>
            <p:cNvSpPr/>
            <p:nvPr/>
          </p:nvSpPr>
          <p:spPr>
            <a:xfrm flipH="1">
              <a:off x="3892" y="3053"/>
              <a:ext cx="139" cy="363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6539179" y="4754563"/>
            <a:ext cx="226746" cy="942181"/>
            <a:chOff x="4119" y="3859"/>
            <a:chExt cx="143" cy="593"/>
          </a:xfrm>
        </p:grpSpPr>
        <p:grpSp>
          <p:nvGrpSpPr>
            <p:cNvPr id="181" name="Google Shape;181;p1"/>
            <p:cNvGrpSpPr/>
            <p:nvPr/>
          </p:nvGrpSpPr>
          <p:grpSpPr>
            <a:xfrm>
              <a:off x="4123" y="3859"/>
              <a:ext cx="139" cy="593"/>
              <a:chOff x="4123" y="3859"/>
              <a:chExt cx="139" cy="593"/>
            </a:xfrm>
          </p:grpSpPr>
          <p:cxnSp>
            <p:nvCxnSpPr>
              <p:cNvPr id="182" name="Google Shape;182;p1"/>
              <p:cNvCxnSpPr/>
              <p:nvPr/>
            </p:nvCxnSpPr>
            <p:spPr>
              <a:xfrm rot="5400000">
                <a:off x="4109" y="4303"/>
                <a:ext cx="300" cy="0"/>
              </a:xfrm>
              <a:prstGeom prst="bentConnector2">
                <a:avLst/>
              </a:prstGeom>
              <a:noFill/>
              <a:ln w="284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1"/>
              <p:cNvCxnSpPr/>
              <p:nvPr/>
            </p:nvCxnSpPr>
            <p:spPr>
              <a:xfrm rot="5400000">
                <a:off x="3980" y="4265"/>
                <a:ext cx="300" cy="0"/>
              </a:xfrm>
              <a:prstGeom prst="bentConnector2">
                <a:avLst/>
              </a:prstGeom>
              <a:noFill/>
              <a:ln w="284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4" name="Google Shape;184;p1"/>
              <p:cNvSpPr/>
              <p:nvPr/>
            </p:nvSpPr>
            <p:spPr>
              <a:xfrm flipH="1">
                <a:off x="4123" y="3859"/>
                <a:ext cx="139" cy="363"/>
              </a:xfrm>
              <a:custGeom>
                <a:avLst/>
                <a:gdLst/>
                <a:ahLst/>
                <a:cxnLst/>
                <a:rect l="l" t="t" r="r" b="b"/>
                <a:pathLst>
                  <a:path w="173" h="375" extrusionOk="0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6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" name="Google Shape;185;p1"/>
            <p:cNvSpPr/>
            <p:nvPr/>
          </p:nvSpPr>
          <p:spPr>
            <a:xfrm flipH="1">
              <a:off x="4119" y="3998"/>
              <a:ext cx="139" cy="363"/>
            </a:xfrm>
            <a:custGeom>
              <a:avLst/>
              <a:gdLst/>
              <a:ahLst/>
              <a:cxnLst/>
              <a:rect l="l" t="t" r="r" b="b"/>
              <a:pathLst>
                <a:path w="173" h="375" extrusionOk="0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"/>
          <p:cNvSpPr/>
          <p:nvPr/>
        </p:nvSpPr>
        <p:spPr>
          <a:xfrm>
            <a:off x="3441050" y="5909413"/>
            <a:ext cx="4698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87" name="Google Shape;187;p1"/>
          <p:cNvCxnSpPr/>
          <p:nvPr/>
        </p:nvCxnSpPr>
        <p:spPr>
          <a:xfrm flipH="1">
            <a:off x="3532525" y="6537138"/>
            <a:ext cx="671100" cy="6024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"/>
          <p:cNvCxnSpPr/>
          <p:nvPr/>
        </p:nvCxnSpPr>
        <p:spPr>
          <a:xfrm>
            <a:off x="2660850" y="6218238"/>
            <a:ext cx="862500" cy="9423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"/>
          <p:cNvCxnSpPr/>
          <p:nvPr/>
        </p:nvCxnSpPr>
        <p:spPr>
          <a:xfrm>
            <a:off x="1630500" y="7620000"/>
            <a:ext cx="549300" cy="15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"/>
          <p:cNvCxnSpPr/>
          <p:nvPr/>
        </p:nvCxnSpPr>
        <p:spPr>
          <a:xfrm flipH="1">
            <a:off x="1446388" y="7620000"/>
            <a:ext cx="185700" cy="3651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"/>
          <p:cNvCxnSpPr/>
          <p:nvPr/>
        </p:nvCxnSpPr>
        <p:spPr>
          <a:xfrm>
            <a:off x="2179775" y="7620000"/>
            <a:ext cx="182700" cy="3651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"/>
          <p:cNvCxnSpPr/>
          <p:nvPr/>
        </p:nvCxnSpPr>
        <p:spPr>
          <a:xfrm>
            <a:off x="1447938" y="7985125"/>
            <a:ext cx="914400" cy="1500"/>
          </a:xfrm>
          <a:prstGeom prst="straightConnector1">
            <a:avLst/>
          </a:prstGeom>
          <a:noFill/>
          <a:ln w="9525" cap="flat" cmpd="sng">
            <a:solidFill>
              <a:srgbClr val="FF333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J. Eckert</dc:creator>
  <cp:lastModifiedBy>Marcel Englmaier</cp:lastModifiedBy>
  <cp:revision>1</cp:revision>
  <dcterms:created xsi:type="dcterms:W3CDTF">2002-08-21T12:11:08Z</dcterms:created>
  <dcterms:modified xsi:type="dcterms:W3CDTF">2021-08-29T01:36:08Z</dcterms:modified>
</cp:coreProperties>
</file>