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V/847dEqUDGDpIAJrlyPbX/S1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3FE9D1-8CCA-435D-89DF-65BAB617DC58}">
  <a:tblStyle styleId="{CD3FE9D1-8CCA-435D-89DF-65BAB617DC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Box should be narrow, ~2.5’, Narrow enough to require footwork but not so narrow it is a huge tripping hazard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2692993828"/>
              </p:ext>
            </p:extLst>
          </p:nvPr>
        </p:nvGraphicFramePr>
        <p:xfrm>
          <a:off x="342898" y="749426"/>
          <a:ext cx="6629400" cy="4896318"/>
        </p:xfrm>
        <a:graphic>
          <a:graphicData uri="http://schemas.openxmlformats.org/drawingml/2006/table">
            <a:tbl>
              <a:tblPr>
                <a:noFill/>
                <a:tableStyleId>{CD3FE9D1-8CCA-435D-89DF-65BAB617DC58}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Stage 6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u="none" strike="noStrike" cap="none"/>
                        <a:t>Well, Technically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Course Designer: Jordan Rogers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Well, Technically is an 18 round, 90 point, Virginia Count Standards Exercise. There are </a:t>
                      </a:r>
                      <a:r>
                        <a:rPr lang="en-US" sz="1100" u="none" strike="noStrike" cap="none"/>
                        <a:t>6 USPSA </a:t>
                      </a:r>
                      <a:r>
                        <a:rPr lang="en-US" sz="1100" u="none" strike="noStrike" cap="none" dirty="0"/>
                        <a:t>targets. The best three hits per </a:t>
                      </a:r>
                      <a:r>
                        <a:rPr lang="en-US" sz="1100" dirty="0"/>
                        <a:t>target </a:t>
                      </a:r>
                      <a:r>
                        <a:rPr lang="en-US" sz="1100" u="none" strike="noStrike" cap="none" dirty="0"/>
                        <a:t>will score.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 1 start position: Standing completely outside the left OR right side of the shooting area, facing downrange.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 is loaded and holstered. PCC is loaded with stock on belt, muzzle pointed down range.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 2 start position: Standing completely outside the shooting area on the same side as string 1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facing downrange.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Handgun is loaded and holstered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PCC is loaded with stock on belt, muzzle pointed down range.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String 1: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the start signal, engage each target with one round each, perform a mandatory reload and engage each target with one round each, strong hand only.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 2: On the start signal, engage each target with one round each, weak hand only.  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{CD3FE9D1-8CCA-435D-89DF-65BAB617DC58}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6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Well, Technically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" name="Google Shape;97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4781408" y="4318516"/>
            <a:ext cx="95250" cy="1333500"/>
          </a:xfrm>
          <a:custGeom>
            <a:avLst/>
            <a:gdLst/>
            <a:ahLst/>
            <a:cxnLst/>
            <a:rect l="l" t="t" r="r" b="b"/>
            <a:pathLst>
              <a:path w="60" h="840" extrusionOk="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1689613" y="6194959"/>
            <a:ext cx="3974065" cy="654051"/>
            <a:chOff x="3124200" y="8001000"/>
            <a:chExt cx="533400" cy="479642"/>
          </a:xfrm>
        </p:grpSpPr>
        <p:grpSp>
          <p:nvGrpSpPr>
            <p:cNvPr id="101" name="Google Shape;101;p1"/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102" name="Google Shape;102;p1"/>
              <p:cNvCxnSpPr/>
              <p:nvPr/>
            </p:nvCxnSpPr>
            <p:spPr>
              <a:xfrm flipH="1">
                <a:off x="-3768056" y="7622912"/>
                <a:ext cx="533399" cy="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" name="Google Shape;103;p1"/>
              <p:cNvCxnSpPr/>
              <p:nvPr/>
            </p:nvCxnSpPr>
            <p:spPr>
              <a:xfrm flipH="1">
                <a:off x="-3234658" y="7612224"/>
                <a:ext cx="1" cy="432183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04;p1"/>
              <p:cNvCxnSpPr/>
              <p:nvPr/>
            </p:nvCxnSpPr>
            <p:spPr>
              <a:xfrm flipH="1">
                <a:off x="-3768057" y="7612224"/>
                <a:ext cx="1" cy="432183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05;p1"/>
              <p:cNvCxnSpPr/>
              <p:nvPr/>
            </p:nvCxnSpPr>
            <p:spPr>
              <a:xfrm flipH="1">
                <a:off x="-3768057" y="8055095"/>
                <a:ext cx="533399" cy="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6" name="Google Shape;106;p1"/>
            <p:cNvSpPr txBox="1"/>
            <p:nvPr/>
          </p:nvSpPr>
          <p:spPr>
            <a:xfrm>
              <a:off x="3189167" y="8037770"/>
              <a:ext cx="335750" cy="442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 flipH="1">
            <a:off x="2145604" y="4380170"/>
            <a:ext cx="287338" cy="787400"/>
            <a:chOff x="2449" y="2688"/>
            <a:chExt cx="181" cy="496"/>
          </a:xfrm>
        </p:grpSpPr>
        <p:cxnSp>
          <p:nvCxnSpPr>
            <p:cNvPr id="108" name="Google Shape;108;p1"/>
            <p:cNvCxnSpPr/>
            <p:nvPr/>
          </p:nvCxnSpPr>
          <p:spPr>
            <a:xfrm>
              <a:off x="2459" y="2932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2622" y="2932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0" name="Google Shape;110;p1"/>
            <p:cNvGrpSpPr/>
            <p:nvPr/>
          </p:nvGrpSpPr>
          <p:grpSpPr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2449" y="2688"/>
                <a:ext cx="181" cy="33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2483" y="2780"/>
                <a:ext cx="147" cy="238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8" extrusionOk="0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" name="Google Shape;113;p1"/>
          <p:cNvGrpSpPr/>
          <p:nvPr/>
        </p:nvGrpSpPr>
        <p:grpSpPr>
          <a:xfrm>
            <a:off x="3841751" y="4355802"/>
            <a:ext cx="287338" cy="787400"/>
            <a:chOff x="8382000" y="4572265"/>
            <a:chExt cx="287338" cy="787400"/>
          </a:xfrm>
        </p:grpSpPr>
        <p:cxnSp>
          <p:nvCxnSpPr>
            <p:cNvPr id="114" name="Google Shape;114;p1"/>
            <p:cNvCxnSpPr/>
            <p:nvPr/>
          </p:nvCxnSpPr>
          <p:spPr>
            <a:xfrm>
              <a:off x="8397875" y="4959615"/>
              <a:ext cx="0" cy="40005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"/>
            <p:cNvCxnSpPr/>
            <p:nvPr/>
          </p:nvCxnSpPr>
          <p:spPr>
            <a:xfrm>
              <a:off x="8656638" y="4959615"/>
              <a:ext cx="0" cy="40005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6" name="Google Shape;116;p1"/>
            <p:cNvSpPr/>
            <p:nvPr/>
          </p:nvSpPr>
          <p:spPr>
            <a:xfrm>
              <a:off x="8382000" y="4572265"/>
              <a:ext cx="287338" cy="525463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"/>
          <p:cNvSpPr/>
          <p:nvPr/>
        </p:nvSpPr>
        <p:spPr>
          <a:xfrm>
            <a:off x="2420315" y="4365353"/>
            <a:ext cx="95250" cy="1333500"/>
          </a:xfrm>
          <a:custGeom>
            <a:avLst/>
            <a:gdLst/>
            <a:ahLst/>
            <a:cxnLst/>
            <a:rect l="l" t="t" r="r" b="b"/>
            <a:pathLst>
              <a:path w="60" h="840" extrusionOk="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2906018" y="4391010"/>
            <a:ext cx="288925" cy="787400"/>
            <a:chOff x="1247" y="2496"/>
            <a:chExt cx="182" cy="496"/>
          </a:xfrm>
        </p:grpSpPr>
        <p:cxnSp>
          <p:nvCxnSpPr>
            <p:cNvPr id="119" name="Google Shape;119;p1"/>
            <p:cNvCxnSpPr/>
            <p:nvPr/>
          </p:nvCxnSpPr>
          <p:spPr>
            <a:xfrm>
              <a:off x="1258" y="2740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1421" y="2740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1" name="Google Shape;121;p1"/>
            <p:cNvGrpSpPr/>
            <p:nvPr/>
          </p:nvGrpSpPr>
          <p:grpSpPr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2" name="Google Shape;122;p1"/>
              <p:cNvSpPr/>
              <p:nvPr/>
            </p:nvSpPr>
            <p:spPr>
              <a:xfrm>
                <a:off x="1248" y="2496"/>
                <a:ext cx="181" cy="33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1247" y="2684"/>
                <a:ext cx="182" cy="14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2" extrusionOk="0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" name="Google Shape;124;p1"/>
          <p:cNvGrpSpPr/>
          <p:nvPr/>
        </p:nvGrpSpPr>
        <p:grpSpPr>
          <a:xfrm>
            <a:off x="4413900" y="4368578"/>
            <a:ext cx="288925" cy="787400"/>
            <a:chOff x="1247" y="2496"/>
            <a:chExt cx="182" cy="496"/>
          </a:xfrm>
        </p:grpSpPr>
        <p:cxnSp>
          <p:nvCxnSpPr>
            <p:cNvPr id="125" name="Google Shape;125;p1"/>
            <p:cNvCxnSpPr/>
            <p:nvPr/>
          </p:nvCxnSpPr>
          <p:spPr>
            <a:xfrm>
              <a:off x="1258" y="2740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1421" y="2740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7" name="Google Shape;127;p1"/>
            <p:cNvGrpSpPr/>
            <p:nvPr/>
          </p:nvGrpSpPr>
          <p:grpSpPr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8" name="Google Shape;128;p1"/>
              <p:cNvSpPr/>
              <p:nvPr/>
            </p:nvSpPr>
            <p:spPr>
              <a:xfrm>
                <a:off x="1248" y="2496"/>
                <a:ext cx="181" cy="33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1247" y="2684"/>
                <a:ext cx="182" cy="14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2" extrusionOk="0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0" name="Google Shape;130;p1"/>
          <p:cNvGrpSpPr/>
          <p:nvPr/>
        </p:nvGrpSpPr>
        <p:grpSpPr>
          <a:xfrm>
            <a:off x="2566221" y="4380170"/>
            <a:ext cx="287338" cy="787400"/>
            <a:chOff x="1756" y="2113"/>
            <a:chExt cx="181" cy="499"/>
          </a:xfrm>
        </p:grpSpPr>
        <p:cxnSp>
          <p:nvCxnSpPr>
            <p:cNvPr id="131" name="Google Shape;131;p1"/>
            <p:cNvCxnSpPr/>
            <p:nvPr/>
          </p:nvCxnSpPr>
          <p:spPr>
            <a:xfrm>
              <a:off x="1766" y="2358"/>
              <a:ext cx="0" cy="25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1929" y="2358"/>
              <a:ext cx="0" cy="25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3" name="Google Shape;133;p1"/>
            <p:cNvGrpSpPr/>
            <p:nvPr/>
          </p:nvGrpSpPr>
          <p:grpSpPr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" name="Google Shape;134;p1"/>
              <p:cNvSpPr/>
              <p:nvPr/>
            </p:nvSpPr>
            <p:spPr>
              <a:xfrm>
                <a:off x="1756" y="2113"/>
                <a:ext cx="181" cy="333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1881" y="2181"/>
                <a:ext cx="56" cy="264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4" extrusionOk="0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 flipH="1">
                <a:off x="1759" y="2179"/>
                <a:ext cx="56" cy="264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4" extrusionOk="0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" name="Google Shape;137;p1"/>
          <p:cNvGrpSpPr/>
          <p:nvPr/>
        </p:nvGrpSpPr>
        <p:grpSpPr>
          <a:xfrm flipH="1">
            <a:off x="4985262" y="4381453"/>
            <a:ext cx="287338" cy="787400"/>
            <a:chOff x="2208" y="240"/>
            <a:chExt cx="181" cy="496"/>
          </a:xfrm>
        </p:grpSpPr>
        <p:cxnSp>
          <p:nvCxnSpPr>
            <p:cNvPr id="138" name="Google Shape;138;p1"/>
            <p:cNvCxnSpPr/>
            <p:nvPr/>
          </p:nvCxnSpPr>
          <p:spPr>
            <a:xfrm>
              <a:off x="2218" y="484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2381" y="484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1"/>
            <p:cNvSpPr/>
            <p:nvPr/>
          </p:nvSpPr>
          <p:spPr>
            <a:xfrm>
              <a:off x="2208" y="240"/>
              <a:ext cx="181" cy="331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 flipH="1">
              <a:off x="2211" y="306"/>
              <a:ext cx="56" cy="262"/>
            </a:xfrm>
            <a:custGeom>
              <a:avLst/>
              <a:gdLst/>
              <a:ahLst/>
              <a:cxnLst/>
              <a:rect l="l" t="t" r="r" b="b"/>
              <a:pathLst>
                <a:path w="56" h="264" extrusionOk="0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1</cp:revision>
  <dcterms:created xsi:type="dcterms:W3CDTF">2002-08-21T12:11:08Z</dcterms:created>
  <dcterms:modified xsi:type="dcterms:W3CDTF">2021-08-29T01:36:00Z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2021-03-19T19:55:53.4853447Z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229675c8-cd80-4559-84e6-07724323bb6c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