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8g+z1z74Aygcf59eYflTNCMs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1EA22C-540A-4851-AA89-B0A59F965525}">
  <a:tblStyle styleId="{941EA22C-540A-4851-AA89-B0A59F9655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8c5a6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e748c5a66a_0_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748c5a66a_0_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748c5a66a_0_0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748c5a66a_0_0"/>
          <p:cNvGraphicFramePr/>
          <p:nvPr>
            <p:extLst>
              <p:ext uri="{D42A27DB-BD31-4B8C-83A1-F6EECF244321}">
                <p14:modId xmlns:p14="http://schemas.microsoft.com/office/powerpoint/2010/main" val="2345005993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{941EA22C-540A-4851-AA89-B0A59F965525}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7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Kilroy Was Here</a:t>
                      </a:r>
                      <a:endParaRPr sz="28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Kilroy Was Here is a 24 round, 120 point Comstock long course. There are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 USPSA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targets. The best two hits per target will score. The start signal is audible.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outside shooting area with toes touching marks and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outside shooting area with toes touching marks. PCC loaded with stock touching belt and muzzle pointed down range.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 engage all targets from within the shooting area.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{941EA22C-540A-4851-AA89-B0A59F965525}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lang="en-US" sz="2000" b="1"/>
                        <a:t>7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Kilroy Was Here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lang="en-US" sz="1200" b="1"/>
                        <a:t>Eric Beerbaum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565525"/>
            <a:ext cx="7315201" cy="403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2021-08-29T01:35:52Z</dcterms:modified>
</cp:coreProperties>
</file>