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9601200" cx="73152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24">
          <p15:clr>
            <a:srgbClr val="A4A3A4"/>
          </p15:clr>
        </p15:guide>
        <p15:guide id="2" pos="2304">
          <p15:clr>
            <a:srgbClr val="A4A3A4"/>
          </p15:clr>
        </p15:guide>
      </p15:sldGuideLst>
    </p:ext>
    <p:ext uri="http://customooxmlschemas.google.com/">
      <go:slidesCustomData xmlns:go="http://customooxmlschemas.google.com/" r:id="rId23" roundtripDataSignature="AMtx7mg/szYmzoEc0n3FBlYTAAKakvLs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2B5301-F842-4DC1-8699-611708887EC2}">
  <a:tblStyle styleId="{B22B5301-F842-4DC1-8699-611708887EC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C994840-343F-47D6-84CD-33D4433FEA1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24" orient="horz"/>
        <p:guide pos="230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00" lIns="96625" spcFirstLastPara="1" rIns="96625" wrap="square" tIns="483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300" lIns="96625" spcFirstLastPara="1" rIns="96625" wrap="square" tIns="483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286000" y="719138"/>
            <a:ext cx="27432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48300" lIns="96625" spcFirstLastPara="1" rIns="96625" wrap="square" tIns="48300">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48300" lIns="96625" spcFirstLastPara="1" rIns="96625" wrap="square" tIns="483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aa9ee4da2_0_0: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aa9ee4da2_0_0:notes"/>
          <p:cNvSpPr txBox="1"/>
          <p:nvPr>
            <p:ph idx="1" type="body"/>
          </p:nvPr>
        </p:nvSpPr>
        <p:spPr>
          <a:xfrm>
            <a:off x="731838" y="4560888"/>
            <a:ext cx="5851500" cy="4319700"/>
          </a:xfrm>
          <a:prstGeom prst="rect">
            <a:avLst/>
          </a:prstGeom>
        </p:spPr>
        <p:txBody>
          <a:bodyPr anchorCtr="0" anchor="t" bIns="48300" lIns="96625" spcFirstLastPara="1" rIns="96625" wrap="square" tIns="48300">
            <a:noAutofit/>
          </a:bodyPr>
          <a:lstStyle/>
          <a:p>
            <a:pPr indent="0" lvl="0" marL="0" rtl="0" algn="l">
              <a:spcBef>
                <a:spcPts val="360"/>
              </a:spcBef>
              <a:spcAft>
                <a:spcPts val="0"/>
              </a:spcAft>
              <a:buNone/>
            </a:pPr>
            <a:r>
              <a:t/>
            </a:r>
            <a:endParaRPr/>
          </a:p>
        </p:txBody>
      </p:sp>
      <p:sp>
        <p:nvSpPr>
          <p:cNvPr id="162" name="Google Shape;162;geaa9ee4da2_0_0:notes"/>
          <p:cNvSpPr txBox="1"/>
          <p:nvPr>
            <p:ph idx="12" type="sldNum"/>
          </p:nvPr>
        </p:nvSpPr>
        <p:spPr>
          <a:xfrm>
            <a:off x="4143375" y="9120188"/>
            <a:ext cx="3170100" cy="4794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eaa9ee4da2_0_508: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3" name="Google Shape;423;geaa9ee4da2_0_508: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lnSpc>
                <a:spcPct val="100000"/>
              </a:lnSpc>
              <a:spcBef>
                <a:spcPts val="0"/>
              </a:spcBef>
              <a:spcAft>
                <a:spcPts val="0"/>
              </a:spcAft>
              <a:buSzPts val="1400"/>
              <a:buNone/>
            </a:pPr>
            <a:r>
              <a:t/>
            </a:r>
            <a:endParaRPr/>
          </a:p>
        </p:txBody>
      </p:sp>
      <p:sp>
        <p:nvSpPr>
          <p:cNvPr id="424" name="Google Shape;424;geaa9ee4da2_0_508: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eaded63910_0_81: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0" name="Google Shape;430;geaded63910_0_81: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lnSpc>
                <a:spcPct val="100000"/>
              </a:lnSpc>
              <a:spcBef>
                <a:spcPts val="0"/>
              </a:spcBef>
              <a:spcAft>
                <a:spcPts val="0"/>
              </a:spcAft>
              <a:buSzPts val="1400"/>
              <a:buNone/>
            </a:pPr>
            <a:r>
              <a:t/>
            </a:r>
            <a:endParaRPr/>
          </a:p>
        </p:txBody>
      </p:sp>
      <p:sp>
        <p:nvSpPr>
          <p:cNvPr id="431" name="Google Shape;431;geaded63910_0_81: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eaa9ee4da2_0_687: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2" name="Google Shape;532;geaa9ee4da2_0_687: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533" name="Google Shape;533;geaa9ee4da2_0_687: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eaa9ee4da2_0_693: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9" name="Google Shape;539;geaa9ee4da2_0_693: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lnSpc>
                <a:spcPct val="100000"/>
              </a:lnSpc>
              <a:spcBef>
                <a:spcPts val="0"/>
              </a:spcBef>
              <a:spcAft>
                <a:spcPts val="0"/>
              </a:spcAft>
              <a:buSzPts val="1400"/>
              <a:buNone/>
            </a:pPr>
            <a:r>
              <a:rPr lang="en-US"/>
              <a:t>Box should be narrow, ~2.5’, Narrow enough to require footwork but not so narrow it is a huge tripping hazard</a:t>
            </a:r>
            <a:endParaRPr/>
          </a:p>
        </p:txBody>
      </p:sp>
      <p:sp>
        <p:nvSpPr>
          <p:cNvPr id="540" name="Google Shape;540;geaa9ee4da2_0_693: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eaded63910_0_0: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0" name="Google Shape;590;geaded63910_0_0: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lnSpc>
                <a:spcPct val="100000"/>
              </a:lnSpc>
              <a:spcBef>
                <a:spcPts val="0"/>
              </a:spcBef>
              <a:spcAft>
                <a:spcPts val="0"/>
              </a:spcAft>
              <a:buSzPts val="1400"/>
              <a:buNone/>
            </a:pPr>
            <a:r>
              <a:t/>
            </a:r>
            <a:endParaRPr/>
          </a:p>
        </p:txBody>
      </p:sp>
      <p:sp>
        <p:nvSpPr>
          <p:cNvPr id="591" name="Google Shape;591;geaded63910_0_0: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eaa9ee4da2_0_913: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7" name="Google Shape;597;geaa9ee4da2_0_913: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lnSpc>
                <a:spcPct val="100000"/>
              </a:lnSpc>
              <a:spcBef>
                <a:spcPts val="0"/>
              </a:spcBef>
              <a:spcAft>
                <a:spcPts val="0"/>
              </a:spcAft>
              <a:buSzPts val="1400"/>
              <a:buNone/>
            </a:pPr>
            <a:r>
              <a:t/>
            </a:r>
            <a:endParaRPr/>
          </a:p>
        </p:txBody>
      </p:sp>
      <p:sp>
        <p:nvSpPr>
          <p:cNvPr id="598" name="Google Shape;598;geaa9ee4da2_0_913: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p:nvPr>
            <p:ph idx="2" type="sldImg"/>
          </p:nvPr>
        </p:nvSpPr>
        <p:spPr>
          <a:xfrm>
            <a:off x="2286000" y="719138"/>
            <a:ext cx="27432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9" name="Google Shape;169;p2: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70" name="Google Shape;170;p2: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notes"/>
          <p:cNvSpPr/>
          <p:nvPr>
            <p:ph idx="2" type="sldImg"/>
          </p:nvPr>
        </p:nvSpPr>
        <p:spPr>
          <a:xfrm>
            <a:off x="2286000" y="719138"/>
            <a:ext cx="27432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6" name="Google Shape;176;p1:notes"/>
          <p:cNvSpPr txBox="1"/>
          <p:nvPr>
            <p:ph idx="1" type="body"/>
          </p:nvPr>
        </p:nvSpPr>
        <p:spPr>
          <a:xfrm>
            <a:off x="731838" y="4560888"/>
            <a:ext cx="5851525" cy="4319587"/>
          </a:xfrm>
          <a:prstGeom prst="rect">
            <a:avLst/>
          </a:prstGeom>
          <a:noFill/>
          <a:ln>
            <a:noFill/>
          </a:ln>
        </p:spPr>
        <p:txBody>
          <a:bodyPr anchorCtr="0" anchor="t" bIns="48300" lIns="96625" spcFirstLastPara="1" rIns="96625" wrap="square" tIns="48300">
            <a:normAutofit/>
          </a:bodyPr>
          <a:lstStyle/>
          <a:p>
            <a:pPr indent="0" lvl="0" marL="0" rtl="0" algn="l">
              <a:lnSpc>
                <a:spcPct val="100000"/>
              </a:lnSpc>
              <a:spcBef>
                <a:spcPts val="0"/>
              </a:spcBef>
              <a:spcAft>
                <a:spcPts val="0"/>
              </a:spcAft>
              <a:buSzPts val="1400"/>
              <a:buNone/>
            </a:pPr>
            <a:r>
              <a:t/>
            </a:r>
            <a:endParaRPr/>
          </a:p>
        </p:txBody>
      </p:sp>
      <p:sp>
        <p:nvSpPr>
          <p:cNvPr id="177" name="Google Shape;177;p1:notes"/>
          <p:cNvSpPr txBox="1"/>
          <p:nvPr>
            <p:ph idx="12" type="sldNum"/>
          </p:nvPr>
        </p:nvSpPr>
        <p:spPr>
          <a:xfrm>
            <a:off x="4143375" y="9120188"/>
            <a:ext cx="3170238" cy="479425"/>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aa9ee4da2_0_167: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1" name="Google Shape;301;geaa9ee4da2_0_167: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302" name="Google Shape;302;geaa9ee4da2_0_167: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aa9ee4da2_0_173: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8" name="Google Shape;308;geaa9ee4da2_0_173: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309" name="Google Shape;309;geaa9ee4da2_0_173: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eaa9ee4da2_0_330: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1" name="Google Shape;391;geaa9ee4da2_0_330: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lnSpc>
                <a:spcPct val="100000"/>
              </a:lnSpc>
              <a:spcBef>
                <a:spcPts val="0"/>
              </a:spcBef>
              <a:spcAft>
                <a:spcPts val="0"/>
              </a:spcAft>
              <a:buSzPts val="1400"/>
              <a:buNone/>
            </a:pPr>
            <a:r>
              <a:t/>
            </a:r>
            <a:endParaRPr/>
          </a:p>
        </p:txBody>
      </p:sp>
      <p:sp>
        <p:nvSpPr>
          <p:cNvPr id="392" name="Google Shape;392;geaa9ee4da2_0_330: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eaa9ee4da2_0_336: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8" name="Google Shape;398;geaa9ee4da2_0_336: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lnSpc>
                <a:spcPct val="100000"/>
              </a:lnSpc>
              <a:spcBef>
                <a:spcPts val="0"/>
              </a:spcBef>
              <a:spcAft>
                <a:spcPts val="0"/>
              </a:spcAft>
              <a:buSzPts val="1400"/>
              <a:buNone/>
            </a:pPr>
            <a:r>
              <a:t/>
            </a:r>
            <a:endParaRPr/>
          </a:p>
        </p:txBody>
      </p:sp>
      <p:sp>
        <p:nvSpPr>
          <p:cNvPr id="399" name="Google Shape;399;geaa9ee4da2_0_336: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eaa9ee4da2_0_419: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7" name="Google Shape;407;geaa9ee4da2_0_419: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lnSpc>
                <a:spcPct val="100000"/>
              </a:lnSpc>
              <a:spcBef>
                <a:spcPts val="0"/>
              </a:spcBef>
              <a:spcAft>
                <a:spcPts val="0"/>
              </a:spcAft>
              <a:buSzPts val="1400"/>
              <a:buNone/>
            </a:pPr>
            <a:r>
              <a:t/>
            </a:r>
            <a:endParaRPr/>
          </a:p>
        </p:txBody>
      </p:sp>
      <p:sp>
        <p:nvSpPr>
          <p:cNvPr id="408" name="Google Shape;408;geaa9ee4da2_0_419: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aa9ee4da2_0_425: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4" name="Google Shape;414;geaa9ee4da2_0_425: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lnSpc>
                <a:spcPct val="100000"/>
              </a:lnSpc>
              <a:spcBef>
                <a:spcPts val="0"/>
              </a:spcBef>
              <a:spcAft>
                <a:spcPts val="0"/>
              </a:spcAft>
              <a:buSzPts val="1400"/>
              <a:buNone/>
            </a:pPr>
            <a:r>
              <a:t/>
            </a:r>
            <a:endParaRPr/>
          </a:p>
        </p:txBody>
      </p:sp>
      <p:sp>
        <p:nvSpPr>
          <p:cNvPr id="415" name="Google Shape;415;geaa9ee4da2_0_425: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9"/>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9"/>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9"/>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8"/>
          <p:cNvSpPr txBox="1"/>
          <p:nvPr>
            <p:ph idx="1" type="body"/>
          </p:nvPr>
        </p:nvSpPr>
        <p:spPr>
          <a:xfrm rot="5400000">
            <a:off x="489744" y="2115344"/>
            <a:ext cx="6335712" cy="6584950"/>
          </a:xfrm>
          <a:prstGeom prst="rect">
            <a:avLst/>
          </a:prstGeom>
          <a:noFill/>
          <a:ln>
            <a:noFill/>
          </a:ln>
        </p:spPr>
        <p:txBody>
          <a:bodyPr anchorCtr="0" anchor="t" bIns="48325" lIns="96650" spcFirstLastPara="1" rIns="96650" wrap="square" tIns="48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8"/>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8"/>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2032000" y="3657600"/>
            <a:ext cx="8189912" cy="1646237"/>
          </a:xfrm>
          <a:prstGeom prst="rect">
            <a:avLst/>
          </a:prstGeom>
          <a:noFill/>
          <a:ln>
            <a:noFill/>
          </a:ln>
        </p:spPr>
        <p:txBody>
          <a:bodyPr anchorCtr="0" anchor="ctr" bIns="48325" lIns="96650" spcFirstLastPara="1" rIns="96650" wrap="square" tIns="483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9"/>
          <p:cNvSpPr txBox="1"/>
          <p:nvPr>
            <p:ph idx="1" type="body"/>
          </p:nvPr>
        </p:nvSpPr>
        <p:spPr>
          <a:xfrm rot="5400000">
            <a:off x="-1336675" y="2087563"/>
            <a:ext cx="8189912" cy="4786313"/>
          </a:xfrm>
          <a:prstGeom prst="rect">
            <a:avLst/>
          </a:prstGeom>
          <a:noFill/>
          <a:ln>
            <a:noFill/>
          </a:ln>
        </p:spPr>
        <p:txBody>
          <a:bodyPr anchorCtr="0" anchor="t" bIns="48325" lIns="96650" spcFirstLastPara="1" rIns="96650" wrap="square" tIns="48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9"/>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9"/>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9"/>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geaa9ee4da2_0_261"/>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geaa9ee4da2_0_261"/>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geaa9ee4da2_0_261"/>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4" name="Shape 94"/>
        <p:cNvGrpSpPr/>
        <p:nvPr/>
      </p:nvGrpSpPr>
      <p:grpSpPr>
        <a:xfrm>
          <a:off x="0" y="0"/>
          <a:ext cx="0" cy="0"/>
          <a:chOff x="0" y="0"/>
          <a:chExt cx="0" cy="0"/>
        </a:xfrm>
      </p:grpSpPr>
      <p:sp>
        <p:nvSpPr>
          <p:cNvPr id="95" name="Google Shape;95;geaa9ee4da2_0_265"/>
          <p:cNvSpPr txBox="1"/>
          <p:nvPr>
            <p:ph type="ctrTitle"/>
          </p:nvPr>
        </p:nvSpPr>
        <p:spPr>
          <a:xfrm>
            <a:off x="549275" y="2982913"/>
            <a:ext cx="6216600" cy="2057400"/>
          </a:xfrm>
          <a:prstGeom prst="rect">
            <a:avLst/>
          </a:prstGeom>
          <a:noFill/>
          <a:ln>
            <a:noFill/>
          </a:ln>
        </p:spPr>
        <p:txBody>
          <a:bodyPr anchorCtr="0" anchor="ctr" bIns="48325" lIns="96650" spcFirstLastPara="1" rIns="96650" wrap="square" tIns="483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6" name="Google Shape;96;geaa9ee4da2_0_265"/>
          <p:cNvSpPr txBox="1"/>
          <p:nvPr>
            <p:ph idx="1" type="subTitle"/>
          </p:nvPr>
        </p:nvSpPr>
        <p:spPr>
          <a:xfrm>
            <a:off x="1096963" y="5440363"/>
            <a:ext cx="5121300" cy="2454300"/>
          </a:xfrm>
          <a:prstGeom prst="rect">
            <a:avLst/>
          </a:prstGeom>
          <a:noFill/>
          <a:ln>
            <a:noFill/>
          </a:ln>
        </p:spPr>
        <p:txBody>
          <a:bodyPr anchorCtr="0" anchor="t" bIns="48325" lIns="96650" spcFirstLastPara="1" rIns="96650" wrap="square" tIns="48325">
            <a:noAutofit/>
          </a:bodyPr>
          <a:lstStyle>
            <a:lvl1pPr lvl="0" rtl="0" algn="ctr">
              <a:spcBef>
                <a:spcPts val="680"/>
              </a:spcBef>
              <a:spcAft>
                <a:spcPts val="0"/>
              </a:spcAft>
              <a:buClr>
                <a:schemeClr val="dk1"/>
              </a:buClr>
              <a:buSzPts val="3400"/>
              <a:buFont typeface="Arial"/>
              <a:buNone/>
              <a:defRPr/>
            </a:lvl1pPr>
            <a:lvl2pPr lvl="1" rtl="0" algn="ctr">
              <a:spcBef>
                <a:spcPts val="600"/>
              </a:spcBef>
              <a:spcAft>
                <a:spcPts val="0"/>
              </a:spcAft>
              <a:buClr>
                <a:schemeClr val="dk1"/>
              </a:buClr>
              <a:buSzPts val="3000"/>
              <a:buFont typeface="Arial"/>
              <a:buNone/>
              <a:defRPr/>
            </a:lvl2pPr>
            <a:lvl3pPr lvl="2" rtl="0" algn="ctr">
              <a:spcBef>
                <a:spcPts val="500"/>
              </a:spcBef>
              <a:spcAft>
                <a:spcPts val="0"/>
              </a:spcAft>
              <a:buClr>
                <a:schemeClr val="dk1"/>
              </a:buClr>
              <a:buSzPts val="2500"/>
              <a:buFont typeface="Arial"/>
              <a:buNone/>
              <a:defRPr/>
            </a:lvl3pPr>
            <a:lvl4pPr lvl="3" rtl="0" algn="ctr">
              <a:spcBef>
                <a:spcPts val="420"/>
              </a:spcBef>
              <a:spcAft>
                <a:spcPts val="0"/>
              </a:spcAft>
              <a:buClr>
                <a:schemeClr val="dk1"/>
              </a:buClr>
              <a:buSzPts val="2100"/>
              <a:buFont typeface="Arial"/>
              <a:buNone/>
              <a:defRPr/>
            </a:lvl4pPr>
            <a:lvl5pPr lvl="4" rtl="0" algn="ctr">
              <a:spcBef>
                <a:spcPts val="420"/>
              </a:spcBef>
              <a:spcAft>
                <a:spcPts val="0"/>
              </a:spcAft>
              <a:buClr>
                <a:schemeClr val="dk1"/>
              </a:buClr>
              <a:buSzPts val="2100"/>
              <a:buFont typeface="Arial"/>
              <a:buNone/>
              <a:defRPr/>
            </a:lvl5pPr>
            <a:lvl6pPr lvl="5" rtl="0" algn="ctr">
              <a:spcBef>
                <a:spcPts val="420"/>
              </a:spcBef>
              <a:spcAft>
                <a:spcPts val="0"/>
              </a:spcAft>
              <a:buClr>
                <a:schemeClr val="dk1"/>
              </a:buClr>
              <a:buSzPts val="2100"/>
              <a:buFont typeface="Arial"/>
              <a:buNone/>
              <a:defRPr/>
            </a:lvl6pPr>
            <a:lvl7pPr lvl="6" rtl="0" algn="ctr">
              <a:spcBef>
                <a:spcPts val="420"/>
              </a:spcBef>
              <a:spcAft>
                <a:spcPts val="0"/>
              </a:spcAft>
              <a:buClr>
                <a:schemeClr val="dk1"/>
              </a:buClr>
              <a:buSzPts val="2100"/>
              <a:buFont typeface="Arial"/>
              <a:buNone/>
              <a:defRPr/>
            </a:lvl7pPr>
            <a:lvl8pPr lvl="7" rtl="0" algn="ctr">
              <a:spcBef>
                <a:spcPts val="420"/>
              </a:spcBef>
              <a:spcAft>
                <a:spcPts val="0"/>
              </a:spcAft>
              <a:buClr>
                <a:schemeClr val="dk1"/>
              </a:buClr>
              <a:buSzPts val="2100"/>
              <a:buFont typeface="Arial"/>
              <a:buNone/>
              <a:defRPr/>
            </a:lvl8pPr>
            <a:lvl9pPr lvl="8" rtl="0" algn="ctr">
              <a:spcBef>
                <a:spcPts val="420"/>
              </a:spcBef>
              <a:spcAft>
                <a:spcPts val="0"/>
              </a:spcAft>
              <a:buClr>
                <a:schemeClr val="dk1"/>
              </a:buClr>
              <a:buSzPts val="2100"/>
              <a:buFont typeface="Arial"/>
              <a:buNone/>
              <a:defRPr/>
            </a:lvl9pPr>
          </a:lstStyle>
          <a:p/>
        </p:txBody>
      </p:sp>
      <p:sp>
        <p:nvSpPr>
          <p:cNvPr id="97" name="Google Shape;97;geaa9ee4da2_0_265"/>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geaa9ee4da2_0_265"/>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geaa9ee4da2_0_265"/>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spcBef>
                <a:spcPts val="0"/>
              </a:spcBef>
              <a:spcAft>
                <a:spcPts val="0"/>
              </a:spcAft>
              <a:buNone/>
              <a:defRPr sz="1500">
                <a:solidFill>
                  <a:schemeClr val="dk1"/>
                </a:solidFill>
                <a:latin typeface="Arial"/>
                <a:ea typeface="Arial"/>
                <a:cs typeface="Arial"/>
                <a:sym typeface="Arial"/>
              </a:defRPr>
            </a:lvl1pPr>
            <a:lvl2pPr indent="0" lvl="1" marL="0" marR="0" rtl="0" algn="r">
              <a:spcBef>
                <a:spcPts val="0"/>
              </a:spcBef>
              <a:spcAft>
                <a:spcPts val="0"/>
              </a:spcAft>
              <a:buNone/>
              <a:defRPr sz="1500">
                <a:solidFill>
                  <a:schemeClr val="dk1"/>
                </a:solidFill>
                <a:latin typeface="Arial"/>
                <a:ea typeface="Arial"/>
                <a:cs typeface="Arial"/>
                <a:sym typeface="Arial"/>
              </a:defRPr>
            </a:lvl2pPr>
            <a:lvl3pPr indent="0" lvl="2" marL="0" marR="0" rtl="0" algn="r">
              <a:spcBef>
                <a:spcPts val="0"/>
              </a:spcBef>
              <a:spcAft>
                <a:spcPts val="0"/>
              </a:spcAft>
              <a:buNone/>
              <a:defRPr sz="1500">
                <a:solidFill>
                  <a:schemeClr val="dk1"/>
                </a:solidFill>
                <a:latin typeface="Arial"/>
                <a:ea typeface="Arial"/>
                <a:cs typeface="Arial"/>
                <a:sym typeface="Arial"/>
              </a:defRPr>
            </a:lvl3pPr>
            <a:lvl4pPr indent="0" lvl="3" marL="0" marR="0" rtl="0" algn="r">
              <a:spcBef>
                <a:spcPts val="0"/>
              </a:spcBef>
              <a:spcAft>
                <a:spcPts val="0"/>
              </a:spcAft>
              <a:buNone/>
              <a:defRPr sz="1500">
                <a:solidFill>
                  <a:schemeClr val="dk1"/>
                </a:solidFill>
                <a:latin typeface="Arial"/>
                <a:ea typeface="Arial"/>
                <a:cs typeface="Arial"/>
                <a:sym typeface="Arial"/>
              </a:defRPr>
            </a:lvl4pPr>
            <a:lvl5pPr indent="0" lvl="4" marL="0" marR="0" rtl="0" algn="r">
              <a:spcBef>
                <a:spcPts val="0"/>
              </a:spcBef>
              <a:spcAft>
                <a:spcPts val="0"/>
              </a:spcAft>
              <a:buNone/>
              <a:defRPr sz="1500">
                <a:solidFill>
                  <a:schemeClr val="dk1"/>
                </a:solidFill>
                <a:latin typeface="Arial"/>
                <a:ea typeface="Arial"/>
                <a:cs typeface="Arial"/>
                <a:sym typeface="Arial"/>
              </a:defRPr>
            </a:lvl5pPr>
            <a:lvl6pPr indent="0" lvl="5" marL="0" marR="0" rtl="0" algn="r">
              <a:spcBef>
                <a:spcPts val="0"/>
              </a:spcBef>
              <a:spcAft>
                <a:spcPts val="0"/>
              </a:spcAft>
              <a:buNone/>
              <a:defRPr sz="1500">
                <a:solidFill>
                  <a:schemeClr val="dk1"/>
                </a:solidFill>
                <a:latin typeface="Arial"/>
                <a:ea typeface="Arial"/>
                <a:cs typeface="Arial"/>
                <a:sym typeface="Arial"/>
              </a:defRPr>
            </a:lvl6pPr>
            <a:lvl7pPr indent="0" lvl="6" marL="0" marR="0" rtl="0" algn="r">
              <a:spcBef>
                <a:spcPts val="0"/>
              </a:spcBef>
              <a:spcAft>
                <a:spcPts val="0"/>
              </a:spcAft>
              <a:buNone/>
              <a:defRPr sz="1500">
                <a:solidFill>
                  <a:schemeClr val="dk1"/>
                </a:solidFill>
                <a:latin typeface="Arial"/>
                <a:ea typeface="Arial"/>
                <a:cs typeface="Arial"/>
                <a:sym typeface="Arial"/>
              </a:defRPr>
            </a:lvl7pPr>
            <a:lvl8pPr indent="0" lvl="7" marL="0" marR="0" rtl="0" algn="r">
              <a:spcBef>
                <a:spcPts val="0"/>
              </a:spcBef>
              <a:spcAft>
                <a:spcPts val="0"/>
              </a:spcAft>
              <a:buNone/>
              <a:defRPr sz="1500">
                <a:solidFill>
                  <a:schemeClr val="dk1"/>
                </a:solidFill>
                <a:latin typeface="Arial"/>
                <a:ea typeface="Arial"/>
                <a:cs typeface="Arial"/>
                <a:sym typeface="Arial"/>
              </a:defRPr>
            </a:lvl8pPr>
            <a:lvl9pPr indent="0" lvl="8" marL="0" marR="0" rt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geaa9ee4da2_0_271"/>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 name="Google Shape;102;geaa9ee4da2_0_271"/>
          <p:cNvSpPr txBox="1"/>
          <p:nvPr>
            <p:ph idx="1" type="body"/>
          </p:nvPr>
        </p:nvSpPr>
        <p:spPr>
          <a:xfrm>
            <a:off x="365125" y="2239963"/>
            <a:ext cx="6585000" cy="6335700"/>
          </a:xfrm>
          <a:prstGeom prst="rect">
            <a:avLst/>
          </a:prstGeom>
          <a:noFill/>
          <a:ln>
            <a:noFill/>
          </a:ln>
        </p:spPr>
        <p:txBody>
          <a:bodyPr anchorCtr="0" anchor="t" bIns="48325" lIns="96650" spcFirstLastPara="1" rIns="96650" wrap="square" tIns="48325">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03" name="Google Shape;103;geaa9ee4da2_0_271"/>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geaa9ee4da2_0_271"/>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geaa9ee4da2_0_271"/>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spcBef>
                <a:spcPts val="0"/>
              </a:spcBef>
              <a:spcAft>
                <a:spcPts val="0"/>
              </a:spcAft>
              <a:buNone/>
              <a:defRPr sz="1500">
                <a:solidFill>
                  <a:schemeClr val="dk1"/>
                </a:solidFill>
                <a:latin typeface="Arial"/>
                <a:ea typeface="Arial"/>
                <a:cs typeface="Arial"/>
                <a:sym typeface="Arial"/>
              </a:defRPr>
            </a:lvl1pPr>
            <a:lvl2pPr indent="0" lvl="1" marL="0" marR="0" rtl="0" algn="r">
              <a:spcBef>
                <a:spcPts val="0"/>
              </a:spcBef>
              <a:spcAft>
                <a:spcPts val="0"/>
              </a:spcAft>
              <a:buNone/>
              <a:defRPr sz="1500">
                <a:solidFill>
                  <a:schemeClr val="dk1"/>
                </a:solidFill>
                <a:latin typeface="Arial"/>
                <a:ea typeface="Arial"/>
                <a:cs typeface="Arial"/>
                <a:sym typeface="Arial"/>
              </a:defRPr>
            </a:lvl2pPr>
            <a:lvl3pPr indent="0" lvl="2" marL="0" marR="0" rtl="0" algn="r">
              <a:spcBef>
                <a:spcPts val="0"/>
              </a:spcBef>
              <a:spcAft>
                <a:spcPts val="0"/>
              </a:spcAft>
              <a:buNone/>
              <a:defRPr sz="1500">
                <a:solidFill>
                  <a:schemeClr val="dk1"/>
                </a:solidFill>
                <a:latin typeface="Arial"/>
                <a:ea typeface="Arial"/>
                <a:cs typeface="Arial"/>
                <a:sym typeface="Arial"/>
              </a:defRPr>
            </a:lvl3pPr>
            <a:lvl4pPr indent="0" lvl="3" marL="0" marR="0" rtl="0" algn="r">
              <a:spcBef>
                <a:spcPts val="0"/>
              </a:spcBef>
              <a:spcAft>
                <a:spcPts val="0"/>
              </a:spcAft>
              <a:buNone/>
              <a:defRPr sz="1500">
                <a:solidFill>
                  <a:schemeClr val="dk1"/>
                </a:solidFill>
                <a:latin typeface="Arial"/>
                <a:ea typeface="Arial"/>
                <a:cs typeface="Arial"/>
                <a:sym typeface="Arial"/>
              </a:defRPr>
            </a:lvl4pPr>
            <a:lvl5pPr indent="0" lvl="4" marL="0" marR="0" rtl="0" algn="r">
              <a:spcBef>
                <a:spcPts val="0"/>
              </a:spcBef>
              <a:spcAft>
                <a:spcPts val="0"/>
              </a:spcAft>
              <a:buNone/>
              <a:defRPr sz="1500">
                <a:solidFill>
                  <a:schemeClr val="dk1"/>
                </a:solidFill>
                <a:latin typeface="Arial"/>
                <a:ea typeface="Arial"/>
                <a:cs typeface="Arial"/>
                <a:sym typeface="Arial"/>
              </a:defRPr>
            </a:lvl5pPr>
            <a:lvl6pPr indent="0" lvl="5" marL="0" marR="0" rtl="0" algn="r">
              <a:spcBef>
                <a:spcPts val="0"/>
              </a:spcBef>
              <a:spcAft>
                <a:spcPts val="0"/>
              </a:spcAft>
              <a:buNone/>
              <a:defRPr sz="1500">
                <a:solidFill>
                  <a:schemeClr val="dk1"/>
                </a:solidFill>
                <a:latin typeface="Arial"/>
                <a:ea typeface="Arial"/>
                <a:cs typeface="Arial"/>
                <a:sym typeface="Arial"/>
              </a:defRPr>
            </a:lvl6pPr>
            <a:lvl7pPr indent="0" lvl="6" marL="0" marR="0" rtl="0" algn="r">
              <a:spcBef>
                <a:spcPts val="0"/>
              </a:spcBef>
              <a:spcAft>
                <a:spcPts val="0"/>
              </a:spcAft>
              <a:buNone/>
              <a:defRPr sz="1500">
                <a:solidFill>
                  <a:schemeClr val="dk1"/>
                </a:solidFill>
                <a:latin typeface="Arial"/>
                <a:ea typeface="Arial"/>
                <a:cs typeface="Arial"/>
                <a:sym typeface="Arial"/>
              </a:defRPr>
            </a:lvl7pPr>
            <a:lvl8pPr indent="0" lvl="7" marL="0" marR="0" rtl="0" algn="r">
              <a:spcBef>
                <a:spcPts val="0"/>
              </a:spcBef>
              <a:spcAft>
                <a:spcPts val="0"/>
              </a:spcAft>
              <a:buNone/>
              <a:defRPr sz="1500">
                <a:solidFill>
                  <a:schemeClr val="dk1"/>
                </a:solidFill>
                <a:latin typeface="Arial"/>
                <a:ea typeface="Arial"/>
                <a:cs typeface="Arial"/>
                <a:sym typeface="Arial"/>
              </a:defRPr>
            </a:lvl8pPr>
            <a:lvl9pPr indent="0" lvl="8" marL="0" marR="0" rt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geaa9ee4da2_0_277"/>
          <p:cNvSpPr txBox="1"/>
          <p:nvPr>
            <p:ph type="title"/>
          </p:nvPr>
        </p:nvSpPr>
        <p:spPr>
          <a:xfrm>
            <a:off x="577850" y="6169025"/>
            <a:ext cx="6218100" cy="1908300"/>
          </a:xfrm>
          <a:prstGeom prst="rect">
            <a:avLst/>
          </a:prstGeom>
          <a:noFill/>
          <a:ln>
            <a:noFill/>
          </a:ln>
        </p:spPr>
        <p:txBody>
          <a:bodyPr anchorCtr="0" anchor="t" bIns="48325" lIns="96650" spcFirstLastPara="1" rIns="96650" wrap="square" tIns="48325">
            <a:noAutofit/>
          </a:bodyPr>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8" name="Google Shape;108;geaa9ee4da2_0_277"/>
          <p:cNvSpPr txBox="1"/>
          <p:nvPr>
            <p:ph idx="1" type="body"/>
          </p:nvPr>
        </p:nvSpPr>
        <p:spPr>
          <a:xfrm>
            <a:off x="577850" y="4068763"/>
            <a:ext cx="6218100" cy="2100300"/>
          </a:xfrm>
          <a:prstGeom prst="rect">
            <a:avLst/>
          </a:prstGeom>
          <a:noFill/>
          <a:ln>
            <a:noFill/>
          </a:ln>
        </p:spPr>
        <p:txBody>
          <a:bodyPr anchorCtr="0" anchor="b" bIns="48325" lIns="96650" spcFirstLastPara="1" rIns="96650" wrap="square" tIns="48325">
            <a:noAutofit/>
          </a:bodyPr>
          <a:lstStyle>
            <a:lvl1pPr indent="-228600" lvl="0" marL="457200" rtl="0" algn="l">
              <a:spcBef>
                <a:spcPts val="400"/>
              </a:spcBef>
              <a:spcAft>
                <a:spcPts val="0"/>
              </a:spcAft>
              <a:buClr>
                <a:schemeClr val="dk1"/>
              </a:buClr>
              <a:buSzPts val="2000"/>
              <a:buFont typeface="Arial"/>
              <a:buNone/>
              <a:defRPr sz="2000"/>
            </a:lvl1pPr>
            <a:lvl2pPr indent="-228600" lvl="1" marL="914400" rtl="0" algn="l">
              <a:spcBef>
                <a:spcPts val="360"/>
              </a:spcBef>
              <a:spcAft>
                <a:spcPts val="0"/>
              </a:spcAft>
              <a:buClr>
                <a:schemeClr val="dk1"/>
              </a:buClr>
              <a:buSzPts val="1800"/>
              <a:buFont typeface="Arial"/>
              <a:buNone/>
              <a:defRPr sz="1800"/>
            </a:lvl2pPr>
            <a:lvl3pPr indent="-228600" lvl="2" marL="1371600" rtl="0" algn="l">
              <a:spcBef>
                <a:spcPts val="320"/>
              </a:spcBef>
              <a:spcAft>
                <a:spcPts val="0"/>
              </a:spcAft>
              <a:buClr>
                <a:schemeClr val="dk1"/>
              </a:buClr>
              <a:buSzPts val="1600"/>
              <a:buFont typeface="Arial"/>
              <a:buNone/>
              <a:defRPr sz="1600"/>
            </a:lvl3pPr>
            <a:lvl4pPr indent="-228600" lvl="3" marL="1828800" rtl="0" algn="l">
              <a:spcBef>
                <a:spcPts val="280"/>
              </a:spcBef>
              <a:spcAft>
                <a:spcPts val="0"/>
              </a:spcAft>
              <a:buClr>
                <a:schemeClr val="dk1"/>
              </a:buClr>
              <a:buSzPts val="1400"/>
              <a:buFont typeface="Arial"/>
              <a:buNone/>
              <a:defRPr sz="1400"/>
            </a:lvl4pPr>
            <a:lvl5pPr indent="-228600" lvl="4" marL="2286000" rtl="0" algn="l">
              <a:spcBef>
                <a:spcPts val="280"/>
              </a:spcBef>
              <a:spcAft>
                <a:spcPts val="0"/>
              </a:spcAft>
              <a:buClr>
                <a:schemeClr val="dk1"/>
              </a:buClr>
              <a:buSzPts val="1400"/>
              <a:buFont typeface="Arial"/>
              <a:buNone/>
              <a:defRPr sz="1400"/>
            </a:lvl5pPr>
            <a:lvl6pPr indent="-228600" lvl="5" marL="2743200" rtl="0" algn="l">
              <a:spcBef>
                <a:spcPts val="280"/>
              </a:spcBef>
              <a:spcAft>
                <a:spcPts val="0"/>
              </a:spcAft>
              <a:buClr>
                <a:schemeClr val="dk1"/>
              </a:buClr>
              <a:buSzPts val="1400"/>
              <a:buFont typeface="Arial"/>
              <a:buNone/>
              <a:defRPr sz="1400"/>
            </a:lvl6pPr>
            <a:lvl7pPr indent="-228600" lvl="6" marL="3200400" rtl="0" algn="l">
              <a:spcBef>
                <a:spcPts val="280"/>
              </a:spcBef>
              <a:spcAft>
                <a:spcPts val="0"/>
              </a:spcAft>
              <a:buClr>
                <a:schemeClr val="dk1"/>
              </a:buClr>
              <a:buSzPts val="1400"/>
              <a:buFont typeface="Arial"/>
              <a:buNone/>
              <a:defRPr sz="1400"/>
            </a:lvl7pPr>
            <a:lvl8pPr indent="-228600" lvl="7" marL="3657600" rtl="0" algn="l">
              <a:spcBef>
                <a:spcPts val="280"/>
              </a:spcBef>
              <a:spcAft>
                <a:spcPts val="0"/>
              </a:spcAft>
              <a:buClr>
                <a:schemeClr val="dk1"/>
              </a:buClr>
              <a:buSzPts val="1400"/>
              <a:buFont typeface="Arial"/>
              <a:buNone/>
              <a:defRPr sz="1400"/>
            </a:lvl8pPr>
            <a:lvl9pPr indent="-228600" lvl="8" marL="4114800" rtl="0" algn="l">
              <a:spcBef>
                <a:spcPts val="280"/>
              </a:spcBef>
              <a:spcAft>
                <a:spcPts val="0"/>
              </a:spcAft>
              <a:buClr>
                <a:schemeClr val="dk1"/>
              </a:buClr>
              <a:buSzPts val="1400"/>
              <a:buFont typeface="Arial"/>
              <a:buNone/>
              <a:defRPr sz="1400"/>
            </a:lvl9pPr>
          </a:lstStyle>
          <a:p/>
        </p:txBody>
      </p:sp>
      <p:sp>
        <p:nvSpPr>
          <p:cNvPr id="109" name="Google Shape;109;geaa9ee4da2_0_277"/>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0" name="Google Shape;110;geaa9ee4da2_0_277"/>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geaa9ee4da2_0_277"/>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spcBef>
                <a:spcPts val="0"/>
              </a:spcBef>
              <a:spcAft>
                <a:spcPts val="0"/>
              </a:spcAft>
              <a:buNone/>
              <a:defRPr sz="1500">
                <a:solidFill>
                  <a:schemeClr val="dk1"/>
                </a:solidFill>
                <a:latin typeface="Arial"/>
                <a:ea typeface="Arial"/>
                <a:cs typeface="Arial"/>
                <a:sym typeface="Arial"/>
              </a:defRPr>
            </a:lvl1pPr>
            <a:lvl2pPr indent="0" lvl="1" marL="0" marR="0" rtl="0" algn="r">
              <a:spcBef>
                <a:spcPts val="0"/>
              </a:spcBef>
              <a:spcAft>
                <a:spcPts val="0"/>
              </a:spcAft>
              <a:buNone/>
              <a:defRPr sz="1500">
                <a:solidFill>
                  <a:schemeClr val="dk1"/>
                </a:solidFill>
                <a:latin typeface="Arial"/>
                <a:ea typeface="Arial"/>
                <a:cs typeface="Arial"/>
                <a:sym typeface="Arial"/>
              </a:defRPr>
            </a:lvl2pPr>
            <a:lvl3pPr indent="0" lvl="2" marL="0" marR="0" rtl="0" algn="r">
              <a:spcBef>
                <a:spcPts val="0"/>
              </a:spcBef>
              <a:spcAft>
                <a:spcPts val="0"/>
              </a:spcAft>
              <a:buNone/>
              <a:defRPr sz="1500">
                <a:solidFill>
                  <a:schemeClr val="dk1"/>
                </a:solidFill>
                <a:latin typeface="Arial"/>
                <a:ea typeface="Arial"/>
                <a:cs typeface="Arial"/>
                <a:sym typeface="Arial"/>
              </a:defRPr>
            </a:lvl3pPr>
            <a:lvl4pPr indent="0" lvl="3" marL="0" marR="0" rtl="0" algn="r">
              <a:spcBef>
                <a:spcPts val="0"/>
              </a:spcBef>
              <a:spcAft>
                <a:spcPts val="0"/>
              </a:spcAft>
              <a:buNone/>
              <a:defRPr sz="1500">
                <a:solidFill>
                  <a:schemeClr val="dk1"/>
                </a:solidFill>
                <a:latin typeface="Arial"/>
                <a:ea typeface="Arial"/>
                <a:cs typeface="Arial"/>
                <a:sym typeface="Arial"/>
              </a:defRPr>
            </a:lvl4pPr>
            <a:lvl5pPr indent="0" lvl="4" marL="0" marR="0" rtl="0" algn="r">
              <a:spcBef>
                <a:spcPts val="0"/>
              </a:spcBef>
              <a:spcAft>
                <a:spcPts val="0"/>
              </a:spcAft>
              <a:buNone/>
              <a:defRPr sz="1500">
                <a:solidFill>
                  <a:schemeClr val="dk1"/>
                </a:solidFill>
                <a:latin typeface="Arial"/>
                <a:ea typeface="Arial"/>
                <a:cs typeface="Arial"/>
                <a:sym typeface="Arial"/>
              </a:defRPr>
            </a:lvl5pPr>
            <a:lvl6pPr indent="0" lvl="5" marL="0" marR="0" rtl="0" algn="r">
              <a:spcBef>
                <a:spcPts val="0"/>
              </a:spcBef>
              <a:spcAft>
                <a:spcPts val="0"/>
              </a:spcAft>
              <a:buNone/>
              <a:defRPr sz="1500">
                <a:solidFill>
                  <a:schemeClr val="dk1"/>
                </a:solidFill>
                <a:latin typeface="Arial"/>
                <a:ea typeface="Arial"/>
                <a:cs typeface="Arial"/>
                <a:sym typeface="Arial"/>
              </a:defRPr>
            </a:lvl6pPr>
            <a:lvl7pPr indent="0" lvl="6" marL="0" marR="0" rtl="0" algn="r">
              <a:spcBef>
                <a:spcPts val="0"/>
              </a:spcBef>
              <a:spcAft>
                <a:spcPts val="0"/>
              </a:spcAft>
              <a:buNone/>
              <a:defRPr sz="1500">
                <a:solidFill>
                  <a:schemeClr val="dk1"/>
                </a:solidFill>
                <a:latin typeface="Arial"/>
                <a:ea typeface="Arial"/>
                <a:cs typeface="Arial"/>
                <a:sym typeface="Arial"/>
              </a:defRPr>
            </a:lvl7pPr>
            <a:lvl8pPr indent="0" lvl="7" marL="0" marR="0" rtl="0" algn="r">
              <a:spcBef>
                <a:spcPts val="0"/>
              </a:spcBef>
              <a:spcAft>
                <a:spcPts val="0"/>
              </a:spcAft>
              <a:buNone/>
              <a:defRPr sz="1500">
                <a:solidFill>
                  <a:schemeClr val="dk1"/>
                </a:solidFill>
                <a:latin typeface="Arial"/>
                <a:ea typeface="Arial"/>
                <a:cs typeface="Arial"/>
                <a:sym typeface="Arial"/>
              </a:defRPr>
            </a:lvl8pPr>
            <a:lvl9pPr indent="0" lvl="8" marL="0" marR="0" rt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geaa9ee4da2_0_283"/>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4" name="Google Shape;114;geaa9ee4da2_0_283"/>
          <p:cNvSpPr txBox="1"/>
          <p:nvPr>
            <p:ph idx="1" type="body"/>
          </p:nvPr>
        </p:nvSpPr>
        <p:spPr>
          <a:xfrm>
            <a:off x="365125" y="2239963"/>
            <a:ext cx="3216300" cy="6335700"/>
          </a:xfrm>
          <a:prstGeom prst="rect">
            <a:avLst/>
          </a:prstGeom>
          <a:noFill/>
          <a:ln>
            <a:noFill/>
          </a:ln>
        </p:spPr>
        <p:txBody>
          <a:bodyPr anchorCtr="0" anchor="t" bIns="48325" lIns="96650" spcFirstLastPara="1" rIns="96650" wrap="square" tIns="48325">
            <a:noAutofit/>
          </a:bodyPr>
          <a:lstStyle>
            <a:lvl1pPr indent="-406400" lvl="0" marL="457200" rtl="0" algn="l">
              <a:spcBef>
                <a:spcPts val="560"/>
              </a:spcBef>
              <a:spcAft>
                <a:spcPts val="0"/>
              </a:spcAft>
              <a:buClr>
                <a:schemeClr val="dk1"/>
              </a:buClr>
              <a:buSzPts val="2800"/>
              <a:buFont typeface="Arial"/>
              <a:buChar char="•"/>
              <a:defRPr sz="2800"/>
            </a:lvl1pPr>
            <a:lvl2pPr indent="-381000" lvl="1" marL="914400" rtl="0" algn="l">
              <a:spcBef>
                <a:spcPts val="480"/>
              </a:spcBef>
              <a:spcAft>
                <a:spcPts val="0"/>
              </a:spcAft>
              <a:buClr>
                <a:schemeClr val="dk1"/>
              </a:buClr>
              <a:buSzPts val="2400"/>
              <a:buFont typeface="Arial"/>
              <a:buChar char="–"/>
              <a:defRPr sz="2400"/>
            </a:lvl2pPr>
            <a:lvl3pPr indent="-355600" lvl="2" marL="1371600" rtl="0" algn="l">
              <a:spcBef>
                <a:spcPts val="400"/>
              </a:spcBef>
              <a:spcAft>
                <a:spcPts val="0"/>
              </a:spcAft>
              <a:buClr>
                <a:schemeClr val="dk1"/>
              </a:buClr>
              <a:buSzPts val="2000"/>
              <a:buFont typeface="Arial"/>
              <a:buChar char="•"/>
              <a:defRPr sz="2000"/>
            </a:lvl3pPr>
            <a:lvl4pPr indent="-342900" lvl="3" marL="1828800" rtl="0" algn="l">
              <a:spcBef>
                <a:spcPts val="360"/>
              </a:spcBef>
              <a:spcAft>
                <a:spcPts val="0"/>
              </a:spcAft>
              <a:buClr>
                <a:schemeClr val="dk1"/>
              </a:buClr>
              <a:buSzPts val="1800"/>
              <a:buFont typeface="Arial"/>
              <a:buChar char="–"/>
              <a:defRPr sz="1800"/>
            </a:lvl4pPr>
            <a:lvl5pPr indent="-342900" lvl="4" marL="2286000" rtl="0" algn="l">
              <a:spcBef>
                <a:spcPts val="360"/>
              </a:spcBef>
              <a:spcAft>
                <a:spcPts val="0"/>
              </a:spcAft>
              <a:buClr>
                <a:schemeClr val="dk1"/>
              </a:buClr>
              <a:buSzPts val="1800"/>
              <a:buFont typeface="Arial"/>
              <a:buChar char="»"/>
              <a:defRPr sz="1800"/>
            </a:lvl5pPr>
            <a:lvl6pPr indent="-342900" lvl="5" marL="2743200" rtl="0" algn="l">
              <a:spcBef>
                <a:spcPts val="360"/>
              </a:spcBef>
              <a:spcAft>
                <a:spcPts val="0"/>
              </a:spcAft>
              <a:buClr>
                <a:schemeClr val="dk1"/>
              </a:buClr>
              <a:buSzPts val="1800"/>
              <a:buFont typeface="Arial"/>
              <a:buChar char="»"/>
              <a:defRPr sz="1800"/>
            </a:lvl6pPr>
            <a:lvl7pPr indent="-342900" lvl="6" marL="3200400" rtl="0" algn="l">
              <a:spcBef>
                <a:spcPts val="360"/>
              </a:spcBef>
              <a:spcAft>
                <a:spcPts val="0"/>
              </a:spcAft>
              <a:buClr>
                <a:schemeClr val="dk1"/>
              </a:buClr>
              <a:buSzPts val="1800"/>
              <a:buFont typeface="Arial"/>
              <a:buChar char="»"/>
              <a:defRPr sz="1800"/>
            </a:lvl7pPr>
            <a:lvl8pPr indent="-342900" lvl="7" marL="3657600" rtl="0" algn="l">
              <a:spcBef>
                <a:spcPts val="360"/>
              </a:spcBef>
              <a:spcAft>
                <a:spcPts val="0"/>
              </a:spcAft>
              <a:buClr>
                <a:schemeClr val="dk1"/>
              </a:buClr>
              <a:buSzPts val="1800"/>
              <a:buFont typeface="Arial"/>
              <a:buChar char="»"/>
              <a:defRPr sz="1800"/>
            </a:lvl8pPr>
            <a:lvl9pPr indent="-342900" lvl="8" marL="4114800" rtl="0" algn="l">
              <a:spcBef>
                <a:spcPts val="360"/>
              </a:spcBef>
              <a:spcAft>
                <a:spcPts val="0"/>
              </a:spcAft>
              <a:buClr>
                <a:schemeClr val="dk1"/>
              </a:buClr>
              <a:buSzPts val="1800"/>
              <a:buFont typeface="Arial"/>
              <a:buChar char="»"/>
              <a:defRPr sz="1800"/>
            </a:lvl9pPr>
          </a:lstStyle>
          <a:p/>
        </p:txBody>
      </p:sp>
      <p:sp>
        <p:nvSpPr>
          <p:cNvPr id="115" name="Google Shape;115;geaa9ee4da2_0_283"/>
          <p:cNvSpPr txBox="1"/>
          <p:nvPr>
            <p:ph idx="2" type="body"/>
          </p:nvPr>
        </p:nvSpPr>
        <p:spPr>
          <a:xfrm>
            <a:off x="3733800" y="2239963"/>
            <a:ext cx="3216300" cy="6335700"/>
          </a:xfrm>
          <a:prstGeom prst="rect">
            <a:avLst/>
          </a:prstGeom>
          <a:noFill/>
          <a:ln>
            <a:noFill/>
          </a:ln>
        </p:spPr>
        <p:txBody>
          <a:bodyPr anchorCtr="0" anchor="t" bIns="48325" lIns="96650" spcFirstLastPara="1" rIns="96650" wrap="square" tIns="48325">
            <a:noAutofit/>
          </a:bodyPr>
          <a:lstStyle>
            <a:lvl1pPr indent="-406400" lvl="0" marL="457200" rtl="0" algn="l">
              <a:spcBef>
                <a:spcPts val="560"/>
              </a:spcBef>
              <a:spcAft>
                <a:spcPts val="0"/>
              </a:spcAft>
              <a:buClr>
                <a:schemeClr val="dk1"/>
              </a:buClr>
              <a:buSzPts val="2800"/>
              <a:buFont typeface="Arial"/>
              <a:buChar char="•"/>
              <a:defRPr sz="2800"/>
            </a:lvl1pPr>
            <a:lvl2pPr indent="-381000" lvl="1" marL="914400" rtl="0" algn="l">
              <a:spcBef>
                <a:spcPts val="480"/>
              </a:spcBef>
              <a:spcAft>
                <a:spcPts val="0"/>
              </a:spcAft>
              <a:buClr>
                <a:schemeClr val="dk1"/>
              </a:buClr>
              <a:buSzPts val="2400"/>
              <a:buFont typeface="Arial"/>
              <a:buChar char="–"/>
              <a:defRPr sz="2400"/>
            </a:lvl2pPr>
            <a:lvl3pPr indent="-355600" lvl="2" marL="1371600" rtl="0" algn="l">
              <a:spcBef>
                <a:spcPts val="400"/>
              </a:spcBef>
              <a:spcAft>
                <a:spcPts val="0"/>
              </a:spcAft>
              <a:buClr>
                <a:schemeClr val="dk1"/>
              </a:buClr>
              <a:buSzPts val="2000"/>
              <a:buFont typeface="Arial"/>
              <a:buChar char="•"/>
              <a:defRPr sz="2000"/>
            </a:lvl3pPr>
            <a:lvl4pPr indent="-342900" lvl="3" marL="1828800" rtl="0" algn="l">
              <a:spcBef>
                <a:spcPts val="360"/>
              </a:spcBef>
              <a:spcAft>
                <a:spcPts val="0"/>
              </a:spcAft>
              <a:buClr>
                <a:schemeClr val="dk1"/>
              </a:buClr>
              <a:buSzPts val="1800"/>
              <a:buFont typeface="Arial"/>
              <a:buChar char="–"/>
              <a:defRPr sz="1800"/>
            </a:lvl4pPr>
            <a:lvl5pPr indent="-342900" lvl="4" marL="2286000" rtl="0" algn="l">
              <a:spcBef>
                <a:spcPts val="360"/>
              </a:spcBef>
              <a:spcAft>
                <a:spcPts val="0"/>
              </a:spcAft>
              <a:buClr>
                <a:schemeClr val="dk1"/>
              </a:buClr>
              <a:buSzPts val="1800"/>
              <a:buFont typeface="Arial"/>
              <a:buChar char="»"/>
              <a:defRPr sz="1800"/>
            </a:lvl5pPr>
            <a:lvl6pPr indent="-342900" lvl="5" marL="2743200" rtl="0" algn="l">
              <a:spcBef>
                <a:spcPts val="360"/>
              </a:spcBef>
              <a:spcAft>
                <a:spcPts val="0"/>
              </a:spcAft>
              <a:buClr>
                <a:schemeClr val="dk1"/>
              </a:buClr>
              <a:buSzPts val="1800"/>
              <a:buFont typeface="Arial"/>
              <a:buChar char="»"/>
              <a:defRPr sz="1800"/>
            </a:lvl6pPr>
            <a:lvl7pPr indent="-342900" lvl="6" marL="3200400" rtl="0" algn="l">
              <a:spcBef>
                <a:spcPts val="360"/>
              </a:spcBef>
              <a:spcAft>
                <a:spcPts val="0"/>
              </a:spcAft>
              <a:buClr>
                <a:schemeClr val="dk1"/>
              </a:buClr>
              <a:buSzPts val="1800"/>
              <a:buFont typeface="Arial"/>
              <a:buChar char="»"/>
              <a:defRPr sz="1800"/>
            </a:lvl7pPr>
            <a:lvl8pPr indent="-342900" lvl="7" marL="3657600" rtl="0" algn="l">
              <a:spcBef>
                <a:spcPts val="360"/>
              </a:spcBef>
              <a:spcAft>
                <a:spcPts val="0"/>
              </a:spcAft>
              <a:buClr>
                <a:schemeClr val="dk1"/>
              </a:buClr>
              <a:buSzPts val="1800"/>
              <a:buFont typeface="Arial"/>
              <a:buChar char="»"/>
              <a:defRPr sz="1800"/>
            </a:lvl8pPr>
            <a:lvl9pPr indent="-342900" lvl="8" marL="4114800" rtl="0" algn="l">
              <a:spcBef>
                <a:spcPts val="360"/>
              </a:spcBef>
              <a:spcAft>
                <a:spcPts val="0"/>
              </a:spcAft>
              <a:buClr>
                <a:schemeClr val="dk1"/>
              </a:buClr>
              <a:buSzPts val="1800"/>
              <a:buFont typeface="Arial"/>
              <a:buChar char="»"/>
              <a:defRPr sz="1800"/>
            </a:lvl9pPr>
          </a:lstStyle>
          <a:p/>
        </p:txBody>
      </p:sp>
      <p:sp>
        <p:nvSpPr>
          <p:cNvPr id="116" name="Google Shape;116;geaa9ee4da2_0_283"/>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geaa9ee4da2_0_283"/>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geaa9ee4da2_0_283"/>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spcBef>
                <a:spcPts val="0"/>
              </a:spcBef>
              <a:spcAft>
                <a:spcPts val="0"/>
              </a:spcAft>
              <a:buNone/>
              <a:defRPr sz="1500">
                <a:solidFill>
                  <a:schemeClr val="dk1"/>
                </a:solidFill>
                <a:latin typeface="Arial"/>
                <a:ea typeface="Arial"/>
                <a:cs typeface="Arial"/>
                <a:sym typeface="Arial"/>
              </a:defRPr>
            </a:lvl1pPr>
            <a:lvl2pPr indent="0" lvl="1" marL="0" marR="0" rtl="0" algn="r">
              <a:spcBef>
                <a:spcPts val="0"/>
              </a:spcBef>
              <a:spcAft>
                <a:spcPts val="0"/>
              </a:spcAft>
              <a:buNone/>
              <a:defRPr sz="1500">
                <a:solidFill>
                  <a:schemeClr val="dk1"/>
                </a:solidFill>
                <a:latin typeface="Arial"/>
                <a:ea typeface="Arial"/>
                <a:cs typeface="Arial"/>
                <a:sym typeface="Arial"/>
              </a:defRPr>
            </a:lvl2pPr>
            <a:lvl3pPr indent="0" lvl="2" marL="0" marR="0" rtl="0" algn="r">
              <a:spcBef>
                <a:spcPts val="0"/>
              </a:spcBef>
              <a:spcAft>
                <a:spcPts val="0"/>
              </a:spcAft>
              <a:buNone/>
              <a:defRPr sz="1500">
                <a:solidFill>
                  <a:schemeClr val="dk1"/>
                </a:solidFill>
                <a:latin typeface="Arial"/>
                <a:ea typeface="Arial"/>
                <a:cs typeface="Arial"/>
                <a:sym typeface="Arial"/>
              </a:defRPr>
            </a:lvl3pPr>
            <a:lvl4pPr indent="0" lvl="3" marL="0" marR="0" rtl="0" algn="r">
              <a:spcBef>
                <a:spcPts val="0"/>
              </a:spcBef>
              <a:spcAft>
                <a:spcPts val="0"/>
              </a:spcAft>
              <a:buNone/>
              <a:defRPr sz="1500">
                <a:solidFill>
                  <a:schemeClr val="dk1"/>
                </a:solidFill>
                <a:latin typeface="Arial"/>
                <a:ea typeface="Arial"/>
                <a:cs typeface="Arial"/>
                <a:sym typeface="Arial"/>
              </a:defRPr>
            </a:lvl4pPr>
            <a:lvl5pPr indent="0" lvl="4" marL="0" marR="0" rtl="0" algn="r">
              <a:spcBef>
                <a:spcPts val="0"/>
              </a:spcBef>
              <a:spcAft>
                <a:spcPts val="0"/>
              </a:spcAft>
              <a:buNone/>
              <a:defRPr sz="1500">
                <a:solidFill>
                  <a:schemeClr val="dk1"/>
                </a:solidFill>
                <a:latin typeface="Arial"/>
                <a:ea typeface="Arial"/>
                <a:cs typeface="Arial"/>
                <a:sym typeface="Arial"/>
              </a:defRPr>
            </a:lvl5pPr>
            <a:lvl6pPr indent="0" lvl="5" marL="0" marR="0" rtl="0" algn="r">
              <a:spcBef>
                <a:spcPts val="0"/>
              </a:spcBef>
              <a:spcAft>
                <a:spcPts val="0"/>
              </a:spcAft>
              <a:buNone/>
              <a:defRPr sz="1500">
                <a:solidFill>
                  <a:schemeClr val="dk1"/>
                </a:solidFill>
                <a:latin typeface="Arial"/>
                <a:ea typeface="Arial"/>
                <a:cs typeface="Arial"/>
                <a:sym typeface="Arial"/>
              </a:defRPr>
            </a:lvl6pPr>
            <a:lvl7pPr indent="0" lvl="6" marL="0" marR="0" rtl="0" algn="r">
              <a:spcBef>
                <a:spcPts val="0"/>
              </a:spcBef>
              <a:spcAft>
                <a:spcPts val="0"/>
              </a:spcAft>
              <a:buNone/>
              <a:defRPr sz="1500">
                <a:solidFill>
                  <a:schemeClr val="dk1"/>
                </a:solidFill>
                <a:latin typeface="Arial"/>
                <a:ea typeface="Arial"/>
                <a:cs typeface="Arial"/>
                <a:sym typeface="Arial"/>
              </a:defRPr>
            </a:lvl7pPr>
            <a:lvl8pPr indent="0" lvl="7" marL="0" marR="0" rtl="0" algn="r">
              <a:spcBef>
                <a:spcPts val="0"/>
              </a:spcBef>
              <a:spcAft>
                <a:spcPts val="0"/>
              </a:spcAft>
              <a:buNone/>
              <a:defRPr sz="1500">
                <a:solidFill>
                  <a:schemeClr val="dk1"/>
                </a:solidFill>
                <a:latin typeface="Arial"/>
                <a:ea typeface="Arial"/>
                <a:cs typeface="Arial"/>
                <a:sym typeface="Arial"/>
              </a:defRPr>
            </a:lvl8pPr>
            <a:lvl9pPr indent="0" lvl="8" marL="0" marR="0" rt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geaa9ee4da2_0_290"/>
          <p:cNvSpPr txBox="1"/>
          <p:nvPr>
            <p:ph type="title"/>
          </p:nvPr>
        </p:nvSpPr>
        <p:spPr>
          <a:xfrm>
            <a:off x="365125" y="384175"/>
            <a:ext cx="6585000" cy="1600200"/>
          </a:xfrm>
          <a:prstGeom prst="rect">
            <a:avLst/>
          </a:prstGeom>
          <a:noFill/>
          <a:ln>
            <a:noFill/>
          </a:ln>
        </p:spPr>
        <p:txBody>
          <a:bodyPr anchorCtr="0" anchor="ctr" bIns="48325" lIns="96650" spcFirstLastPara="1" rIns="96650" wrap="square" tIns="483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1" name="Google Shape;121;geaa9ee4da2_0_290"/>
          <p:cNvSpPr txBox="1"/>
          <p:nvPr>
            <p:ph idx="1" type="body"/>
          </p:nvPr>
        </p:nvSpPr>
        <p:spPr>
          <a:xfrm>
            <a:off x="365125" y="2149475"/>
            <a:ext cx="3232200" cy="895200"/>
          </a:xfrm>
          <a:prstGeom prst="rect">
            <a:avLst/>
          </a:prstGeom>
          <a:noFill/>
          <a:ln>
            <a:noFill/>
          </a:ln>
        </p:spPr>
        <p:txBody>
          <a:bodyPr anchorCtr="0" anchor="b" bIns="48325" lIns="96650" spcFirstLastPara="1" rIns="96650" wrap="square" tIns="48325">
            <a:noAutofit/>
          </a:bodyPr>
          <a:lstStyle>
            <a:lvl1pPr indent="-228600" lvl="0" marL="457200" rtl="0" algn="l">
              <a:spcBef>
                <a:spcPts val="480"/>
              </a:spcBef>
              <a:spcAft>
                <a:spcPts val="0"/>
              </a:spcAft>
              <a:buClr>
                <a:schemeClr val="dk1"/>
              </a:buClr>
              <a:buSzPts val="2400"/>
              <a:buFont typeface="Arial"/>
              <a:buNone/>
              <a:defRPr b="1" sz="2400"/>
            </a:lvl1pPr>
            <a:lvl2pPr indent="-228600" lvl="1" marL="914400" rtl="0" algn="l">
              <a:spcBef>
                <a:spcPts val="400"/>
              </a:spcBef>
              <a:spcAft>
                <a:spcPts val="0"/>
              </a:spcAft>
              <a:buClr>
                <a:schemeClr val="dk1"/>
              </a:buClr>
              <a:buSzPts val="2000"/>
              <a:buFont typeface="Arial"/>
              <a:buNone/>
              <a:defRPr b="1" sz="2000"/>
            </a:lvl2pPr>
            <a:lvl3pPr indent="-228600" lvl="2" marL="1371600" rtl="0" algn="l">
              <a:spcBef>
                <a:spcPts val="360"/>
              </a:spcBef>
              <a:spcAft>
                <a:spcPts val="0"/>
              </a:spcAft>
              <a:buClr>
                <a:schemeClr val="dk1"/>
              </a:buClr>
              <a:buSzPts val="1800"/>
              <a:buFont typeface="Arial"/>
              <a:buNone/>
              <a:defRPr b="1" sz="1800"/>
            </a:lvl3pPr>
            <a:lvl4pPr indent="-228600" lvl="3" marL="1828800" rtl="0" algn="l">
              <a:spcBef>
                <a:spcPts val="320"/>
              </a:spcBef>
              <a:spcAft>
                <a:spcPts val="0"/>
              </a:spcAft>
              <a:buClr>
                <a:schemeClr val="dk1"/>
              </a:buClr>
              <a:buSzPts val="1600"/>
              <a:buFont typeface="Arial"/>
              <a:buNone/>
              <a:defRPr b="1" sz="1600"/>
            </a:lvl4pPr>
            <a:lvl5pPr indent="-228600" lvl="4" marL="2286000" rtl="0" algn="l">
              <a:spcBef>
                <a:spcPts val="320"/>
              </a:spcBef>
              <a:spcAft>
                <a:spcPts val="0"/>
              </a:spcAft>
              <a:buClr>
                <a:schemeClr val="dk1"/>
              </a:buClr>
              <a:buSzPts val="1600"/>
              <a:buFont typeface="Arial"/>
              <a:buNone/>
              <a:defRPr b="1" sz="1600"/>
            </a:lvl5pPr>
            <a:lvl6pPr indent="-228600" lvl="5" marL="2743200" rtl="0" algn="l">
              <a:spcBef>
                <a:spcPts val="320"/>
              </a:spcBef>
              <a:spcAft>
                <a:spcPts val="0"/>
              </a:spcAft>
              <a:buClr>
                <a:schemeClr val="dk1"/>
              </a:buClr>
              <a:buSzPts val="1600"/>
              <a:buFont typeface="Arial"/>
              <a:buNone/>
              <a:defRPr b="1" sz="1600"/>
            </a:lvl6pPr>
            <a:lvl7pPr indent="-228600" lvl="6" marL="3200400" rtl="0" algn="l">
              <a:spcBef>
                <a:spcPts val="320"/>
              </a:spcBef>
              <a:spcAft>
                <a:spcPts val="0"/>
              </a:spcAft>
              <a:buClr>
                <a:schemeClr val="dk1"/>
              </a:buClr>
              <a:buSzPts val="1600"/>
              <a:buFont typeface="Arial"/>
              <a:buNone/>
              <a:defRPr b="1" sz="1600"/>
            </a:lvl7pPr>
            <a:lvl8pPr indent="-228600" lvl="7" marL="3657600" rtl="0" algn="l">
              <a:spcBef>
                <a:spcPts val="320"/>
              </a:spcBef>
              <a:spcAft>
                <a:spcPts val="0"/>
              </a:spcAft>
              <a:buClr>
                <a:schemeClr val="dk1"/>
              </a:buClr>
              <a:buSzPts val="1600"/>
              <a:buFont typeface="Arial"/>
              <a:buNone/>
              <a:defRPr b="1" sz="1600"/>
            </a:lvl8pPr>
            <a:lvl9pPr indent="-228600" lvl="8" marL="4114800" rtl="0" algn="l">
              <a:spcBef>
                <a:spcPts val="320"/>
              </a:spcBef>
              <a:spcAft>
                <a:spcPts val="0"/>
              </a:spcAft>
              <a:buClr>
                <a:schemeClr val="dk1"/>
              </a:buClr>
              <a:buSzPts val="1600"/>
              <a:buFont typeface="Arial"/>
              <a:buNone/>
              <a:defRPr b="1" sz="1600"/>
            </a:lvl9pPr>
          </a:lstStyle>
          <a:p/>
        </p:txBody>
      </p:sp>
      <p:sp>
        <p:nvSpPr>
          <p:cNvPr id="122" name="Google Shape;122;geaa9ee4da2_0_290"/>
          <p:cNvSpPr txBox="1"/>
          <p:nvPr>
            <p:ph idx="2" type="body"/>
          </p:nvPr>
        </p:nvSpPr>
        <p:spPr>
          <a:xfrm>
            <a:off x="365125" y="3044825"/>
            <a:ext cx="3232200" cy="5532300"/>
          </a:xfrm>
          <a:prstGeom prst="rect">
            <a:avLst/>
          </a:prstGeom>
          <a:noFill/>
          <a:ln>
            <a:noFill/>
          </a:ln>
        </p:spPr>
        <p:txBody>
          <a:bodyPr anchorCtr="0" anchor="t" bIns="48325" lIns="96650" spcFirstLastPara="1" rIns="96650" wrap="square" tIns="48325">
            <a:noAutofit/>
          </a:bodyPr>
          <a:lstStyle>
            <a:lvl1pPr indent="-381000" lvl="0" marL="457200" rtl="0" algn="l">
              <a:spcBef>
                <a:spcPts val="480"/>
              </a:spcBef>
              <a:spcAft>
                <a:spcPts val="0"/>
              </a:spcAft>
              <a:buClr>
                <a:schemeClr val="dk1"/>
              </a:buClr>
              <a:buSzPts val="2400"/>
              <a:buFont typeface="Arial"/>
              <a:buChar char="•"/>
              <a:defRPr sz="2400"/>
            </a:lvl1pPr>
            <a:lvl2pPr indent="-355600" lvl="1" marL="914400" rtl="0" algn="l">
              <a:spcBef>
                <a:spcPts val="400"/>
              </a:spcBef>
              <a:spcAft>
                <a:spcPts val="0"/>
              </a:spcAft>
              <a:buClr>
                <a:schemeClr val="dk1"/>
              </a:buClr>
              <a:buSzPts val="2000"/>
              <a:buFont typeface="Arial"/>
              <a:buChar char="–"/>
              <a:defRPr sz="2000"/>
            </a:lvl2pPr>
            <a:lvl3pPr indent="-342900" lvl="2" marL="1371600" rtl="0" algn="l">
              <a:spcBef>
                <a:spcPts val="360"/>
              </a:spcBef>
              <a:spcAft>
                <a:spcPts val="0"/>
              </a:spcAft>
              <a:buClr>
                <a:schemeClr val="dk1"/>
              </a:buClr>
              <a:buSzPts val="1800"/>
              <a:buFont typeface="Arial"/>
              <a:buChar char="•"/>
              <a:defRPr sz="1800"/>
            </a:lvl3pPr>
            <a:lvl4pPr indent="-330200" lvl="3" marL="1828800" rtl="0" algn="l">
              <a:spcBef>
                <a:spcPts val="320"/>
              </a:spcBef>
              <a:spcAft>
                <a:spcPts val="0"/>
              </a:spcAft>
              <a:buClr>
                <a:schemeClr val="dk1"/>
              </a:buClr>
              <a:buSzPts val="1600"/>
              <a:buFont typeface="Arial"/>
              <a:buChar char="–"/>
              <a:defRPr sz="1600"/>
            </a:lvl4pPr>
            <a:lvl5pPr indent="-330200" lvl="4" marL="2286000" rtl="0" algn="l">
              <a:spcBef>
                <a:spcPts val="320"/>
              </a:spcBef>
              <a:spcAft>
                <a:spcPts val="0"/>
              </a:spcAft>
              <a:buClr>
                <a:schemeClr val="dk1"/>
              </a:buClr>
              <a:buSzPts val="1600"/>
              <a:buFont typeface="Arial"/>
              <a:buChar char="»"/>
              <a:defRPr sz="1600"/>
            </a:lvl5pPr>
            <a:lvl6pPr indent="-330200" lvl="5" marL="2743200" rtl="0" algn="l">
              <a:spcBef>
                <a:spcPts val="320"/>
              </a:spcBef>
              <a:spcAft>
                <a:spcPts val="0"/>
              </a:spcAft>
              <a:buClr>
                <a:schemeClr val="dk1"/>
              </a:buClr>
              <a:buSzPts val="1600"/>
              <a:buFont typeface="Arial"/>
              <a:buChar char="»"/>
              <a:defRPr sz="1600"/>
            </a:lvl6pPr>
            <a:lvl7pPr indent="-330200" lvl="6" marL="3200400" rtl="0" algn="l">
              <a:spcBef>
                <a:spcPts val="320"/>
              </a:spcBef>
              <a:spcAft>
                <a:spcPts val="0"/>
              </a:spcAft>
              <a:buClr>
                <a:schemeClr val="dk1"/>
              </a:buClr>
              <a:buSzPts val="1600"/>
              <a:buFont typeface="Arial"/>
              <a:buChar char="»"/>
              <a:defRPr sz="1600"/>
            </a:lvl7pPr>
            <a:lvl8pPr indent="-330200" lvl="7" marL="3657600" rtl="0" algn="l">
              <a:spcBef>
                <a:spcPts val="320"/>
              </a:spcBef>
              <a:spcAft>
                <a:spcPts val="0"/>
              </a:spcAft>
              <a:buClr>
                <a:schemeClr val="dk1"/>
              </a:buClr>
              <a:buSzPts val="1600"/>
              <a:buFont typeface="Arial"/>
              <a:buChar char="»"/>
              <a:defRPr sz="1600"/>
            </a:lvl8pPr>
            <a:lvl9pPr indent="-330200" lvl="8" marL="4114800" rtl="0" algn="l">
              <a:spcBef>
                <a:spcPts val="320"/>
              </a:spcBef>
              <a:spcAft>
                <a:spcPts val="0"/>
              </a:spcAft>
              <a:buClr>
                <a:schemeClr val="dk1"/>
              </a:buClr>
              <a:buSzPts val="1600"/>
              <a:buFont typeface="Arial"/>
              <a:buChar char="»"/>
              <a:defRPr sz="1600"/>
            </a:lvl9pPr>
          </a:lstStyle>
          <a:p/>
        </p:txBody>
      </p:sp>
      <p:sp>
        <p:nvSpPr>
          <p:cNvPr id="123" name="Google Shape;123;geaa9ee4da2_0_290"/>
          <p:cNvSpPr txBox="1"/>
          <p:nvPr>
            <p:ph idx="3" type="body"/>
          </p:nvPr>
        </p:nvSpPr>
        <p:spPr>
          <a:xfrm>
            <a:off x="3716338" y="2149475"/>
            <a:ext cx="3233700" cy="895200"/>
          </a:xfrm>
          <a:prstGeom prst="rect">
            <a:avLst/>
          </a:prstGeom>
          <a:noFill/>
          <a:ln>
            <a:noFill/>
          </a:ln>
        </p:spPr>
        <p:txBody>
          <a:bodyPr anchorCtr="0" anchor="b" bIns="48325" lIns="96650" spcFirstLastPara="1" rIns="96650" wrap="square" tIns="48325">
            <a:noAutofit/>
          </a:bodyPr>
          <a:lstStyle>
            <a:lvl1pPr indent="-228600" lvl="0" marL="457200" rtl="0" algn="l">
              <a:spcBef>
                <a:spcPts val="480"/>
              </a:spcBef>
              <a:spcAft>
                <a:spcPts val="0"/>
              </a:spcAft>
              <a:buClr>
                <a:schemeClr val="dk1"/>
              </a:buClr>
              <a:buSzPts val="2400"/>
              <a:buFont typeface="Arial"/>
              <a:buNone/>
              <a:defRPr b="1" sz="2400"/>
            </a:lvl1pPr>
            <a:lvl2pPr indent="-228600" lvl="1" marL="914400" rtl="0" algn="l">
              <a:spcBef>
                <a:spcPts val="400"/>
              </a:spcBef>
              <a:spcAft>
                <a:spcPts val="0"/>
              </a:spcAft>
              <a:buClr>
                <a:schemeClr val="dk1"/>
              </a:buClr>
              <a:buSzPts val="2000"/>
              <a:buFont typeface="Arial"/>
              <a:buNone/>
              <a:defRPr b="1" sz="2000"/>
            </a:lvl2pPr>
            <a:lvl3pPr indent="-228600" lvl="2" marL="1371600" rtl="0" algn="l">
              <a:spcBef>
                <a:spcPts val="360"/>
              </a:spcBef>
              <a:spcAft>
                <a:spcPts val="0"/>
              </a:spcAft>
              <a:buClr>
                <a:schemeClr val="dk1"/>
              </a:buClr>
              <a:buSzPts val="1800"/>
              <a:buFont typeface="Arial"/>
              <a:buNone/>
              <a:defRPr b="1" sz="1800"/>
            </a:lvl3pPr>
            <a:lvl4pPr indent="-228600" lvl="3" marL="1828800" rtl="0" algn="l">
              <a:spcBef>
                <a:spcPts val="320"/>
              </a:spcBef>
              <a:spcAft>
                <a:spcPts val="0"/>
              </a:spcAft>
              <a:buClr>
                <a:schemeClr val="dk1"/>
              </a:buClr>
              <a:buSzPts val="1600"/>
              <a:buFont typeface="Arial"/>
              <a:buNone/>
              <a:defRPr b="1" sz="1600"/>
            </a:lvl4pPr>
            <a:lvl5pPr indent="-228600" lvl="4" marL="2286000" rtl="0" algn="l">
              <a:spcBef>
                <a:spcPts val="320"/>
              </a:spcBef>
              <a:spcAft>
                <a:spcPts val="0"/>
              </a:spcAft>
              <a:buClr>
                <a:schemeClr val="dk1"/>
              </a:buClr>
              <a:buSzPts val="1600"/>
              <a:buFont typeface="Arial"/>
              <a:buNone/>
              <a:defRPr b="1" sz="1600"/>
            </a:lvl5pPr>
            <a:lvl6pPr indent="-228600" lvl="5" marL="2743200" rtl="0" algn="l">
              <a:spcBef>
                <a:spcPts val="320"/>
              </a:spcBef>
              <a:spcAft>
                <a:spcPts val="0"/>
              </a:spcAft>
              <a:buClr>
                <a:schemeClr val="dk1"/>
              </a:buClr>
              <a:buSzPts val="1600"/>
              <a:buFont typeface="Arial"/>
              <a:buNone/>
              <a:defRPr b="1" sz="1600"/>
            </a:lvl6pPr>
            <a:lvl7pPr indent="-228600" lvl="6" marL="3200400" rtl="0" algn="l">
              <a:spcBef>
                <a:spcPts val="320"/>
              </a:spcBef>
              <a:spcAft>
                <a:spcPts val="0"/>
              </a:spcAft>
              <a:buClr>
                <a:schemeClr val="dk1"/>
              </a:buClr>
              <a:buSzPts val="1600"/>
              <a:buFont typeface="Arial"/>
              <a:buNone/>
              <a:defRPr b="1" sz="1600"/>
            </a:lvl7pPr>
            <a:lvl8pPr indent="-228600" lvl="7" marL="3657600" rtl="0" algn="l">
              <a:spcBef>
                <a:spcPts val="320"/>
              </a:spcBef>
              <a:spcAft>
                <a:spcPts val="0"/>
              </a:spcAft>
              <a:buClr>
                <a:schemeClr val="dk1"/>
              </a:buClr>
              <a:buSzPts val="1600"/>
              <a:buFont typeface="Arial"/>
              <a:buNone/>
              <a:defRPr b="1" sz="1600"/>
            </a:lvl8pPr>
            <a:lvl9pPr indent="-228600" lvl="8" marL="4114800" rtl="0" algn="l">
              <a:spcBef>
                <a:spcPts val="320"/>
              </a:spcBef>
              <a:spcAft>
                <a:spcPts val="0"/>
              </a:spcAft>
              <a:buClr>
                <a:schemeClr val="dk1"/>
              </a:buClr>
              <a:buSzPts val="1600"/>
              <a:buFont typeface="Arial"/>
              <a:buNone/>
              <a:defRPr b="1" sz="1600"/>
            </a:lvl9pPr>
          </a:lstStyle>
          <a:p/>
        </p:txBody>
      </p:sp>
      <p:sp>
        <p:nvSpPr>
          <p:cNvPr id="124" name="Google Shape;124;geaa9ee4da2_0_290"/>
          <p:cNvSpPr txBox="1"/>
          <p:nvPr>
            <p:ph idx="4" type="body"/>
          </p:nvPr>
        </p:nvSpPr>
        <p:spPr>
          <a:xfrm>
            <a:off x="3716338" y="3044825"/>
            <a:ext cx="3233700" cy="5532300"/>
          </a:xfrm>
          <a:prstGeom prst="rect">
            <a:avLst/>
          </a:prstGeom>
          <a:noFill/>
          <a:ln>
            <a:noFill/>
          </a:ln>
        </p:spPr>
        <p:txBody>
          <a:bodyPr anchorCtr="0" anchor="t" bIns="48325" lIns="96650" spcFirstLastPara="1" rIns="96650" wrap="square" tIns="48325">
            <a:noAutofit/>
          </a:bodyPr>
          <a:lstStyle>
            <a:lvl1pPr indent="-381000" lvl="0" marL="457200" rtl="0" algn="l">
              <a:spcBef>
                <a:spcPts val="480"/>
              </a:spcBef>
              <a:spcAft>
                <a:spcPts val="0"/>
              </a:spcAft>
              <a:buClr>
                <a:schemeClr val="dk1"/>
              </a:buClr>
              <a:buSzPts val="2400"/>
              <a:buFont typeface="Arial"/>
              <a:buChar char="•"/>
              <a:defRPr sz="2400"/>
            </a:lvl1pPr>
            <a:lvl2pPr indent="-355600" lvl="1" marL="914400" rtl="0" algn="l">
              <a:spcBef>
                <a:spcPts val="400"/>
              </a:spcBef>
              <a:spcAft>
                <a:spcPts val="0"/>
              </a:spcAft>
              <a:buClr>
                <a:schemeClr val="dk1"/>
              </a:buClr>
              <a:buSzPts val="2000"/>
              <a:buFont typeface="Arial"/>
              <a:buChar char="–"/>
              <a:defRPr sz="2000"/>
            </a:lvl2pPr>
            <a:lvl3pPr indent="-342900" lvl="2" marL="1371600" rtl="0" algn="l">
              <a:spcBef>
                <a:spcPts val="360"/>
              </a:spcBef>
              <a:spcAft>
                <a:spcPts val="0"/>
              </a:spcAft>
              <a:buClr>
                <a:schemeClr val="dk1"/>
              </a:buClr>
              <a:buSzPts val="1800"/>
              <a:buFont typeface="Arial"/>
              <a:buChar char="•"/>
              <a:defRPr sz="1800"/>
            </a:lvl3pPr>
            <a:lvl4pPr indent="-330200" lvl="3" marL="1828800" rtl="0" algn="l">
              <a:spcBef>
                <a:spcPts val="320"/>
              </a:spcBef>
              <a:spcAft>
                <a:spcPts val="0"/>
              </a:spcAft>
              <a:buClr>
                <a:schemeClr val="dk1"/>
              </a:buClr>
              <a:buSzPts val="1600"/>
              <a:buFont typeface="Arial"/>
              <a:buChar char="–"/>
              <a:defRPr sz="1600"/>
            </a:lvl4pPr>
            <a:lvl5pPr indent="-330200" lvl="4" marL="2286000" rtl="0" algn="l">
              <a:spcBef>
                <a:spcPts val="320"/>
              </a:spcBef>
              <a:spcAft>
                <a:spcPts val="0"/>
              </a:spcAft>
              <a:buClr>
                <a:schemeClr val="dk1"/>
              </a:buClr>
              <a:buSzPts val="1600"/>
              <a:buFont typeface="Arial"/>
              <a:buChar char="»"/>
              <a:defRPr sz="1600"/>
            </a:lvl5pPr>
            <a:lvl6pPr indent="-330200" lvl="5" marL="2743200" rtl="0" algn="l">
              <a:spcBef>
                <a:spcPts val="320"/>
              </a:spcBef>
              <a:spcAft>
                <a:spcPts val="0"/>
              </a:spcAft>
              <a:buClr>
                <a:schemeClr val="dk1"/>
              </a:buClr>
              <a:buSzPts val="1600"/>
              <a:buFont typeface="Arial"/>
              <a:buChar char="»"/>
              <a:defRPr sz="1600"/>
            </a:lvl6pPr>
            <a:lvl7pPr indent="-330200" lvl="6" marL="3200400" rtl="0" algn="l">
              <a:spcBef>
                <a:spcPts val="320"/>
              </a:spcBef>
              <a:spcAft>
                <a:spcPts val="0"/>
              </a:spcAft>
              <a:buClr>
                <a:schemeClr val="dk1"/>
              </a:buClr>
              <a:buSzPts val="1600"/>
              <a:buFont typeface="Arial"/>
              <a:buChar char="»"/>
              <a:defRPr sz="1600"/>
            </a:lvl7pPr>
            <a:lvl8pPr indent="-330200" lvl="7" marL="3657600" rtl="0" algn="l">
              <a:spcBef>
                <a:spcPts val="320"/>
              </a:spcBef>
              <a:spcAft>
                <a:spcPts val="0"/>
              </a:spcAft>
              <a:buClr>
                <a:schemeClr val="dk1"/>
              </a:buClr>
              <a:buSzPts val="1600"/>
              <a:buFont typeface="Arial"/>
              <a:buChar char="»"/>
              <a:defRPr sz="1600"/>
            </a:lvl8pPr>
            <a:lvl9pPr indent="-330200" lvl="8" marL="4114800" rtl="0" algn="l">
              <a:spcBef>
                <a:spcPts val="320"/>
              </a:spcBef>
              <a:spcAft>
                <a:spcPts val="0"/>
              </a:spcAft>
              <a:buClr>
                <a:schemeClr val="dk1"/>
              </a:buClr>
              <a:buSzPts val="1600"/>
              <a:buFont typeface="Arial"/>
              <a:buChar char="»"/>
              <a:defRPr sz="1600"/>
            </a:lvl9pPr>
          </a:lstStyle>
          <a:p/>
        </p:txBody>
      </p:sp>
      <p:sp>
        <p:nvSpPr>
          <p:cNvPr id="125" name="Google Shape;125;geaa9ee4da2_0_290"/>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geaa9ee4da2_0_290"/>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geaa9ee4da2_0_290"/>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spcBef>
                <a:spcPts val="0"/>
              </a:spcBef>
              <a:spcAft>
                <a:spcPts val="0"/>
              </a:spcAft>
              <a:buNone/>
              <a:defRPr sz="1500">
                <a:solidFill>
                  <a:schemeClr val="dk1"/>
                </a:solidFill>
                <a:latin typeface="Arial"/>
                <a:ea typeface="Arial"/>
                <a:cs typeface="Arial"/>
                <a:sym typeface="Arial"/>
              </a:defRPr>
            </a:lvl1pPr>
            <a:lvl2pPr indent="0" lvl="1" marL="0" marR="0" rtl="0" algn="r">
              <a:spcBef>
                <a:spcPts val="0"/>
              </a:spcBef>
              <a:spcAft>
                <a:spcPts val="0"/>
              </a:spcAft>
              <a:buNone/>
              <a:defRPr sz="1500">
                <a:solidFill>
                  <a:schemeClr val="dk1"/>
                </a:solidFill>
                <a:latin typeface="Arial"/>
                <a:ea typeface="Arial"/>
                <a:cs typeface="Arial"/>
                <a:sym typeface="Arial"/>
              </a:defRPr>
            </a:lvl2pPr>
            <a:lvl3pPr indent="0" lvl="2" marL="0" marR="0" rtl="0" algn="r">
              <a:spcBef>
                <a:spcPts val="0"/>
              </a:spcBef>
              <a:spcAft>
                <a:spcPts val="0"/>
              </a:spcAft>
              <a:buNone/>
              <a:defRPr sz="1500">
                <a:solidFill>
                  <a:schemeClr val="dk1"/>
                </a:solidFill>
                <a:latin typeface="Arial"/>
                <a:ea typeface="Arial"/>
                <a:cs typeface="Arial"/>
                <a:sym typeface="Arial"/>
              </a:defRPr>
            </a:lvl3pPr>
            <a:lvl4pPr indent="0" lvl="3" marL="0" marR="0" rtl="0" algn="r">
              <a:spcBef>
                <a:spcPts val="0"/>
              </a:spcBef>
              <a:spcAft>
                <a:spcPts val="0"/>
              </a:spcAft>
              <a:buNone/>
              <a:defRPr sz="1500">
                <a:solidFill>
                  <a:schemeClr val="dk1"/>
                </a:solidFill>
                <a:latin typeface="Arial"/>
                <a:ea typeface="Arial"/>
                <a:cs typeface="Arial"/>
                <a:sym typeface="Arial"/>
              </a:defRPr>
            </a:lvl4pPr>
            <a:lvl5pPr indent="0" lvl="4" marL="0" marR="0" rtl="0" algn="r">
              <a:spcBef>
                <a:spcPts val="0"/>
              </a:spcBef>
              <a:spcAft>
                <a:spcPts val="0"/>
              </a:spcAft>
              <a:buNone/>
              <a:defRPr sz="1500">
                <a:solidFill>
                  <a:schemeClr val="dk1"/>
                </a:solidFill>
                <a:latin typeface="Arial"/>
                <a:ea typeface="Arial"/>
                <a:cs typeface="Arial"/>
                <a:sym typeface="Arial"/>
              </a:defRPr>
            </a:lvl5pPr>
            <a:lvl6pPr indent="0" lvl="5" marL="0" marR="0" rtl="0" algn="r">
              <a:spcBef>
                <a:spcPts val="0"/>
              </a:spcBef>
              <a:spcAft>
                <a:spcPts val="0"/>
              </a:spcAft>
              <a:buNone/>
              <a:defRPr sz="1500">
                <a:solidFill>
                  <a:schemeClr val="dk1"/>
                </a:solidFill>
                <a:latin typeface="Arial"/>
                <a:ea typeface="Arial"/>
                <a:cs typeface="Arial"/>
                <a:sym typeface="Arial"/>
              </a:defRPr>
            </a:lvl6pPr>
            <a:lvl7pPr indent="0" lvl="6" marL="0" marR="0" rtl="0" algn="r">
              <a:spcBef>
                <a:spcPts val="0"/>
              </a:spcBef>
              <a:spcAft>
                <a:spcPts val="0"/>
              </a:spcAft>
              <a:buNone/>
              <a:defRPr sz="1500">
                <a:solidFill>
                  <a:schemeClr val="dk1"/>
                </a:solidFill>
                <a:latin typeface="Arial"/>
                <a:ea typeface="Arial"/>
                <a:cs typeface="Arial"/>
                <a:sym typeface="Arial"/>
              </a:defRPr>
            </a:lvl7pPr>
            <a:lvl8pPr indent="0" lvl="7" marL="0" marR="0" rtl="0" algn="r">
              <a:spcBef>
                <a:spcPts val="0"/>
              </a:spcBef>
              <a:spcAft>
                <a:spcPts val="0"/>
              </a:spcAft>
              <a:buNone/>
              <a:defRPr sz="1500">
                <a:solidFill>
                  <a:schemeClr val="dk1"/>
                </a:solidFill>
                <a:latin typeface="Arial"/>
                <a:ea typeface="Arial"/>
                <a:cs typeface="Arial"/>
                <a:sym typeface="Arial"/>
              </a:defRPr>
            </a:lvl8pPr>
            <a:lvl9pPr indent="0" lvl="8" marL="0" marR="0" rt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geaa9ee4da2_0_299"/>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0" name="Google Shape;130;geaa9ee4da2_0_299"/>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geaa9ee4da2_0_299"/>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geaa9ee4da2_0_299"/>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spcBef>
                <a:spcPts val="0"/>
              </a:spcBef>
              <a:spcAft>
                <a:spcPts val="0"/>
              </a:spcAft>
              <a:buNone/>
              <a:defRPr sz="1500">
                <a:solidFill>
                  <a:schemeClr val="dk1"/>
                </a:solidFill>
                <a:latin typeface="Arial"/>
                <a:ea typeface="Arial"/>
                <a:cs typeface="Arial"/>
                <a:sym typeface="Arial"/>
              </a:defRPr>
            </a:lvl1pPr>
            <a:lvl2pPr indent="0" lvl="1" marL="0" marR="0" rtl="0" algn="r">
              <a:spcBef>
                <a:spcPts val="0"/>
              </a:spcBef>
              <a:spcAft>
                <a:spcPts val="0"/>
              </a:spcAft>
              <a:buNone/>
              <a:defRPr sz="1500">
                <a:solidFill>
                  <a:schemeClr val="dk1"/>
                </a:solidFill>
                <a:latin typeface="Arial"/>
                <a:ea typeface="Arial"/>
                <a:cs typeface="Arial"/>
                <a:sym typeface="Arial"/>
              </a:defRPr>
            </a:lvl2pPr>
            <a:lvl3pPr indent="0" lvl="2" marL="0" marR="0" rtl="0" algn="r">
              <a:spcBef>
                <a:spcPts val="0"/>
              </a:spcBef>
              <a:spcAft>
                <a:spcPts val="0"/>
              </a:spcAft>
              <a:buNone/>
              <a:defRPr sz="1500">
                <a:solidFill>
                  <a:schemeClr val="dk1"/>
                </a:solidFill>
                <a:latin typeface="Arial"/>
                <a:ea typeface="Arial"/>
                <a:cs typeface="Arial"/>
                <a:sym typeface="Arial"/>
              </a:defRPr>
            </a:lvl3pPr>
            <a:lvl4pPr indent="0" lvl="3" marL="0" marR="0" rtl="0" algn="r">
              <a:spcBef>
                <a:spcPts val="0"/>
              </a:spcBef>
              <a:spcAft>
                <a:spcPts val="0"/>
              </a:spcAft>
              <a:buNone/>
              <a:defRPr sz="1500">
                <a:solidFill>
                  <a:schemeClr val="dk1"/>
                </a:solidFill>
                <a:latin typeface="Arial"/>
                <a:ea typeface="Arial"/>
                <a:cs typeface="Arial"/>
                <a:sym typeface="Arial"/>
              </a:defRPr>
            </a:lvl4pPr>
            <a:lvl5pPr indent="0" lvl="4" marL="0" marR="0" rtl="0" algn="r">
              <a:spcBef>
                <a:spcPts val="0"/>
              </a:spcBef>
              <a:spcAft>
                <a:spcPts val="0"/>
              </a:spcAft>
              <a:buNone/>
              <a:defRPr sz="1500">
                <a:solidFill>
                  <a:schemeClr val="dk1"/>
                </a:solidFill>
                <a:latin typeface="Arial"/>
                <a:ea typeface="Arial"/>
                <a:cs typeface="Arial"/>
                <a:sym typeface="Arial"/>
              </a:defRPr>
            </a:lvl5pPr>
            <a:lvl6pPr indent="0" lvl="5" marL="0" marR="0" rtl="0" algn="r">
              <a:spcBef>
                <a:spcPts val="0"/>
              </a:spcBef>
              <a:spcAft>
                <a:spcPts val="0"/>
              </a:spcAft>
              <a:buNone/>
              <a:defRPr sz="1500">
                <a:solidFill>
                  <a:schemeClr val="dk1"/>
                </a:solidFill>
                <a:latin typeface="Arial"/>
                <a:ea typeface="Arial"/>
                <a:cs typeface="Arial"/>
                <a:sym typeface="Arial"/>
              </a:defRPr>
            </a:lvl6pPr>
            <a:lvl7pPr indent="0" lvl="6" marL="0" marR="0" rtl="0" algn="r">
              <a:spcBef>
                <a:spcPts val="0"/>
              </a:spcBef>
              <a:spcAft>
                <a:spcPts val="0"/>
              </a:spcAft>
              <a:buNone/>
              <a:defRPr sz="1500">
                <a:solidFill>
                  <a:schemeClr val="dk1"/>
                </a:solidFill>
                <a:latin typeface="Arial"/>
                <a:ea typeface="Arial"/>
                <a:cs typeface="Arial"/>
                <a:sym typeface="Arial"/>
              </a:defRPr>
            </a:lvl7pPr>
            <a:lvl8pPr indent="0" lvl="7" marL="0" marR="0" rtl="0" algn="r">
              <a:spcBef>
                <a:spcPts val="0"/>
              </a:spcBef>
              <a:spcAft>
                <a:spcPts val="0"/>
              </a:spcAft>
              <a:buNone/>
              <a:defRPr sz="1500">
                <a:solidFill>
                  <a:schemeClr val="dk1"/>
                </a:solidFill>
                <a:latin typeface="Arial"/>
                <a:ea typeface="Arial"/>
                <a:cs typeface="Arial"/>
                <a:sym typeface="Arial"/>
              </a:defRPr>
            </a:lvl8pPr>
            <a:lvl9pPr indent="0" lvl="8" marL="0" marR="0" rt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geaa9ee4da2_0_304"/>
          <p:cNvSpPr txBox="1"/>
          <p:nvPr>
            <p:ph type="title"/>
          </p:nvPr>
        </p:nvSpPr>
        <p:spPr>
          <a:xfrm>
            <a:off x="365125" y="382588"/>
            <a:ext cx="2406600" cy="1627200"/>
          </a:xfrm>
          <a:prstGeom prst="rect">
            <a:avLst/>
          </a:prstGeom>
          <a:noFill/>
          <a:ln>
            <a:noFill/>
          </a:ln>
        </p:spPr>
        <p:txBody>
          <a:bodyPr anchorCtr="0" anchor="b" bIns="48325" lIns="96650" spcFirstLastPara="1" rIns="96650" wrap="square" tIns="48325">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5" name="Google Shape;135;geaa9ee4da2_0_304"/>
          <p:cNvSpPr txBox="1"/>
          <p:nvPr>
            <p:ph idx="1" type="body"/>
          </p:nvPr>
        </p:nvSpPr>
        <p:spPr>
          <a:xfrm>
            <a:off x="2860675" y="382588"/>
            <a:ext cx="4089300" cy="8194800"/>
          </a:xfrm>
          <a:prstGeom prst="rect">
            <a:avLst/>
          </a:prstGeom>
          <a:noFill/>
          <a:ln>
            <a:noFill/>
          </a:ln>
        </p:spPr>
        <p:txBody>
          <a:bodyPr anchorCtr="0" anchor="t" bIns="48325" lIns="96650" spcFirstLastPara="1" rIns="96650" wrap="square" tIns="48325">
            <a:noAutofit/>
          </a:bodyPr>
          <a:lstStyle>
            <a:lvl1pPr indent="-431800" lvl="0" marL="457200" rtl="0" algn="l">
              <a:spcBef>
                <a:spcPts val="640"/>
              </a:spcBef>
              <a:spcAft>
                <a:spcPts val="0"/>
              </a:spcAft>
              <a:buClr>
                <a:schemeClr val="dk1"/>
              </a:buClr>
              <a:buSzPts val="3200"/>
              <a:buFont typeface="Arial"/>
              <a:buChar char="•"/>
              <a:defRPr sz="3200"/>
            </a:lvl1pPr>
            <a:lvl2pPr indent="-406400" lvl="1" marL="914400" rtl="0" algn="l">
              <a:spcBef>
                <a:spcPts val="560"/>
              </a:spcBef>
              <a:spcAft>
                <a:spcPts val="0"/>
              </a:spcAft>
              <a:buClr>
                <a:schemeClr val="dk1"/>
              </a:buClr>
              <a:buSzPts val="2800"/>
              <a:buFont typeface="Arial"/>
              <a:buChar char="–"/>
              <a:defRPr sz="2800"/>
            </a:lvl2pPr>
            <a:lvl3pPr indent="-381000" lvl="2" marL="1371600" rtl="0" algn="l">
              <a:spcBef>
                <a:spcPts val="480"/>
              </a:spcBef>
              <a:spcAft>
                <a:spcPts val="0"/>
              </a:spcAft>
              <a:buClr>
                <a:schemeClr val="dk1"/>
              </a:buClr>
              <a:buSzPts val="2400"/>
              <a:buFont typeface="Arial"/>
              <a:buChar char="•"/>
              <a:defRPr sz="2400"/>
            </a:lvl3pPr>
            <a:lvl4pPr indent="-355600" lvl="3" marL="1828800" rtl="0" algn="l">
              <a:spcBef>
                <a:spcPts val="400"/>
              </a:spcBef>
              <a:spcAft>
                <a:spcPts val="0"/>
              </a:spcAft>
              <a:buClr>
                <a:schemeClr val="dk1"/>
              </a:buClr>
              <a:buSzPts val="2000"/>
              <a:buFont typeface="Arial"/>
              <a:buChar char="–"/>
              <a:defRPr sz="2000"/>
            </a:lvl4pPr>
            <a:lvl5pPr indent="-355600" lvl="4" marL="2286000" rtl="0" algn="l">
              <a:spcBef>
                <a:spcPts val="400"/>
              </a:spcBef>
              <a:spcAft>
                <a:spcPts val="0"/>
              </a:spcAft>
              <a:buClr>
                <a:schemeClr val="dk1"/>
              </a:buClr>
              <a:buSzPts val="2000"/>
              <a:buFont typeface="Arial"/>
              <a:buChar char="»"/>
              <a:defRPr sz="2000"/>
            </a:lvl5pPr>
            <a:lvl6pPr indent="-355600" lvl="5" marL="2743200" rtl="0" algn="l">
              <a:spcBef>
                <a:spcPts val="400"/>
              </a:spcBef>
              <a:spcAft>
                <a:spcPts val="0"/>
              </a:spcAft>
              <a:buClr>
                <a:schemeClr val="dk1"/>
              </a:buClr>
              <a:buSzPts val="2000"/>
              <a:buFont typeface="Arial"/>
              <a:buChar char="»"/>
              <a:defRPr sz="2000"/>
            </a:lvl6pPr>
            <a:lvl7pPr indent="-355600" lvl="6" marL="3200400" rtl="0" algn="l">
              <a:spcBef>
                <a:spcPts val="400"/>
              </a:spcBef>
              <a:spcAft>
                <a:spcPts val="0"/>
              </a:spcAft>
              <a:buClr>
                <a:schemeClr val="dk1"/>
              </a:buClr>
              <a:buSzPts val="2000"/>
              <a:buFont typeface="Arial"/>
              <a:buChar char="»"/>
              <a:defRPr sz="2000"/>
            </a:lvl7pPr>
            <a:lvl8pPr indent="-355600" lvl="7" marL="3657600" rtl="0" algn="l">
              <a:spcBef>
                <a:spcPts val="400"/>
              </a:spcBef>
              <a:spcAft>
                <a:spcPts val="0"/>
              </a:spcAft>
              <a:buClr>
                <a:schemeClr val="dk1"/>
              </a:buClr>
              <a:buSzPts val="2000"/>
              <a:buFont typeface="Arial"/>
              <a:buChar char="»"/>
              <a:defRPr sz="2000"/>
            </a:lvl8pPr>
            <a:lvl9pPr indent="-355600" lvl="8" marL="4114800" rtl="0" algn="l">
              <a:spcBef>
                <a:spcPts val="400"/>
              </a:spcBef>
              <a:spcAft>
                <a:spcPts val="0"/>
              </a:spcAft>
              <a:buClr>
                <a:schemeClr val="dk1"/>
              </a:buClr>
              <a:buSzPts val="2000"/>
              <a:buFont typeface="Arial"/>
              <a:buChar char="»"/>
              <a:defRPr sz="2000"/>
            </a:lvl9pPr>
          </a:lstStyle>
          <a:p/>
        </p:txBody>
      </p:sp>
      <p:sp>
        <p:nvSpPr>
          <p:cNvPr id="136" name="Google Shape;136;geaa9ee4da2_0_304"/>
          <p:cNvSpPr txBox="1"/>
          <p:nvPr>
            <p:ph idx="2" type="body"/>
          </p:nvPr>
        </p:nvSpPr>
        <p:spPr>
          <a:xfrm>
            <a:off x="365125" y="2009775"/>
            <a:ext cx="2406600" cy="6567600"/>
          </a:xfrm>
          <a:prstGeom prst="rect">
            <a:avLst/>
          </a:prstGeom>
          <a:noFill/>
          <a:ln>
            <a:noFill/>
          </a:ln>
        </p:spPr>
        <p:txBody>
          <a:bodyPr anchorCtr="0" anchor="t" bIns="48325" lIns="96650" spcFirstLastPara="1" rIns="96650" wrap="square" tIns="48325">
            <a:noAutofit/>
          </a:bodyPr>
          <a:lstStyle>
            <a:lvl1pPr indent="-228600" lvl="0" marL="457200" rtl="0" algn="l">
              <a:spcBef>
                <a:spcPts val="280"/>
              </a:spcBef>
              <a:spcAft>
                <a:spcPts val="0"/>
              </a:spcAft>
              <a:buClr>
                <a:schemeClr val="dk1"/>
              </a:buClr>
              <a:buSzPts val="1400"/>
              <a:buFont typeface="Arial"/>
              <a:buNone/>
              <a:defRPr sz="1400"/>
            </a:lvl1pPr>
            <a:lvl2pPr indent="-228600" lvl="1" marL="914400" rtl="0" algn="l">
              <a:spcBef>
                <a:spcPts val="240"/>
              </a:spcBef>
              <a:spcAft>
                <a:spcPts val="0"/>
              </a:spcAft>
              <a:buClr>
                <a:schemeClr val="dk1"/>
              </a:buClr>
              <a:buSzPts val="1200"/>
              <a:buFont typeface="Arial"/>
              <a:buNone/>
              <a:defRPr sz="1200"/>
            </a:lvl2pPr>
            <a:lvl3pPr indent="-228600" lvl="2" marL="1371600" rtl="0" algn="l">
              <a:spcBef>
                <a:spcPts val="200"/>
              </a:spcBef>
              <a:spcAft>
                <a:spcPts val="0"/>
              </a:spcAft>
              <a:buClr>
                <a:schemeClr val="dk1"/>
              </a:buClr>
              <a:buSzPts val="1000"/>
              <a:buFont typeface="Arial"/>
              <a:buNone/>
              <a:defRPr sz="1000"/>
            </a:lvl3pPr>
            <a:lvl4pPr indent="-228600" lvl="3" marL="1828800" rtl="0" algn="l">
              <a:spcBef>
                <a:spcPts val="180"/>
              </a:spcBef>
              <a:spcAft>
                <a:spcPts val="0"/>
              </a:spcAft>
              <a:buClr>
                <a:schemeClr val="dk1"/>
              </a:buClr>
              <a:buSzPts val="900"/>
              <a:buFont typeface="Arial"/>
              <a:buNone/>
              <a:defRPr sz="900"/>
            </a:lvl4pPr>
            <a:lvl5pPr indent="-228600" lvl="4" marL="2286000" rtl="0" algn="l">
              <a:spcBef>
                <a:spcPts val="180"/>
              </a:spcBef>
              <a:spcAft>
                <a:spcPts val="0"/>
              </a:spcAft>
              <a:buClr>
                <a:schemeClr val="dk1"/>
              </a:buClr>
              <a:buSzPts val="900"/>
              <a:buFont typeface="Arial"/>
              <a:buNone/>
              <a:defRPr sz="900"/>
            </a:lvl5pPr>
            <a:lvl6pPr indent="-228600" lvl="5" marL="2743200" rtl="0" algn="l">
              <a:spcBef>
                <a:spcPts val="180"/>
              </a:spcBef>
              <a:spcAft>
                <a:spcPts val="0"/>
              </a:spcAft>
              <a:buClr>
                <a:schemeClr val="dk1"/>
              </a:buClr>
              <a:buSzPts val="900"/>
              <a:buFont typeface="Arial"/>
              <a:buNone/>
              <a:defRPr sz="900"/>
            </a:lvl6pPr>
            <a:lvl7pPr indent="-228600" lvl="6" marL="3200400" rtl="0" algn="l">
              <a:spcBef>
                <a:spcPts val="180"/>
              </a:spcBef>
              <a:spcAft>
                <a:spcPts val="0"/>
              </a:spcAft>
              <a:buClr>
                <a:schemeClr val="dk1"/>
              </a:buClr>
              <a:buSzPts val="900"/>
              <a:buFont typeface="Arial"/>
              <a:buNone/>
              <a:defRPr sz="900"/>
            </a:lvl7pPr>
            <a:lvl8pPr indent="-228600" lvl="7" marL="3657600" rtl="0" algn="l">
              <a:spcBef>
                <a:spcPts val="180"/>
              </a:spcBef>
              <a:spcAft>
                <a:spcPts val="0"/>
              </a:spcAft>
              <a:buClr>
                <a:schemeClr val="dk1"/>
              </a:buClr>
              <a:buSzPts val="900"/>
              <a:buFont typeface="Arial"/>
              <a:buNone/>
              <a:defRPr sz="900"/>
            </a:lvl8pPr>
            <a:lvl9pPr indent="-228600" lvl="8" marL="4114800" rtl="0" algn="l">
              <a:spcBef>
                <a:spcPts val="180"/>
              </a:spcBef>
              <a:spcAft>
                <a:spcPts val="0"/>
              </a:spcAft>
              <a:buClr>
                <a:schemeClr val="dk1"/>
              </a:buClr>
              <a:buSzPts val="900"/>
              <a:buFont typeface="Arial"/>
              <a:buNone/>
              <a:defRPr sz="900"/>
            </a:lvl9pPr>
          </a:lstStyle>
          <a:p/>
        </p:txBody>
      </p:sp>
      <p:sp>
        <p:nvSpPr>
          <p:cNvPr id="137" name="Google Shape;137;geaa9ee4da2_0_304"/>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geaa9ee4da2_0_304"/>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geaa9ee4da2_0_304"/>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spcBef>
                <a:spcPts val="0"/>
              </a:spcBef>
              <a:spcAft>
                <a:spcPts val="0"/>
              </a:spcAft>
              <a:buNone/>
              <a:defRPr sz="1500">
                <a:solidFill>
                  <a:schemeClr val="dk1"/>
                </a:solidFill>
                <a:latin typeface="Arial"/>
                <a:ea typeface="Arial"/>
                <a:cs typeface="Arial"/>
                <a:sym typeface="Arial"/>
              </a:defRPr>
            </a:lvl1pPr>
            <a:lvl2pPr indent="0" lvl="1" marL="0" marR="0" rtl="0" algn="r">
              <a:spcBef>
                <a:spcPts val="0"/>
              </a:spcBef>
              <a:spcAft>
                <a:spcPts val="0"/>
              </a:spcAft>
              <a:buNone/>
              <a:defRPr sz="1500">
                <a:solidFill>
                  <a:schemeClr val="dk1"/>
                </a:solidFill>
                <a:latin typeface="Arial"/>
                <a:ea typeface="Arial"/>
                <a:cs typeface="Arial"/>
                <a:sym typeface="Arial"/>
              </a:defRPr>
            </a:lvl2pPr>
            <a:lvl3pPr indent="0" lvl="2" marL="0" marR="0" rtl="0" algn="r">
              <a:spcBef>
                <a:spcPts val="0"/>
              </a:spcBef>
              <a:spcAft>
                <a:spcPts val="0"/>
              </a:spcAft>
              <a:buNone/>
              <a:defRPr sz="1500">
                <a:solidFill>
                  <a:schemeClr val="dk1"/>
                </a:solidFill>
                <a:latin typeface="Arial"/>
                <a:ea typeface="Arial"/>
                <a:cs typeface="Arial"/>
                <a:sym typeface="Arial"/>
              </a:defRPr>
            </a:lvl3pPr>
            <a:lvl4pPr indent="0" lvl="3" marL="0" marR="0" rtl="0" algn="r">
              <a:spcBef>
                <a:spcPts val="0"/>
              </a:spcBef>
              <a:spcAft>
                <a:spcPts val="0"/>
              </a:spcAft>
              <a:buNone/>
              <a:defRPr sz="1500">
                <a:solidFill>
                  <a:schemeClr val="dk1"/>
                </a:solidFill>
                <a:latin typeface="Arial"/>
                <a:ea typeface="Arial"/>
                <a:cs typeface="Arial"/>
                <a:sym typeface="Arial"/>
              </a:defRPr>
            </a:lvl4pPr>
            <a:lvl5pPr indent="0" lvl="4" marL="0" marR="0" rtl="0" algn="r">
              <a:spcBef>
                <a:spcPts val="0"/>
              </a:spcBef>
              <a:spcAft>
                <a:spcPts val="0"/>
              </a:spcAft>
              <a:buNone/>
              <a:defRPr sz="1500">
                <a:solidFill>
                  <a:schemeClr val="dk1"/>
                </a:solidFill>
                <a:latin typeface="Arial"/>
                <a:ea typeface="Arial"/>
                <a:cs typeface="Arial"/>
                <a:sym typeface="Arial"/>
              </a:defRPr>
            </a:lvl5pPr>
            <a:lvl6pPr indent="0" lvl="5" marL="0" marR="0" rtl="0" algn="r">
              <a:spcBef>
                <a:spcPts val="0"/>
              </a:spcBef>
              <a:spcAft>
                <a:spcPts val="0"/>
              </a:spcAft>
              <a:buNone/>
              <a:defRPr sz="1500">
                <a:solidFill>
                  <a:schemeClr val="dk1"/>
                </a:solidFill>
                <a:latin typeface="Arial"/>
                <a:ea typeface="Arial"/>
                <a:cs typeface="Arial"/>
                <a:sym typeface="Arial"/>
              </a:defRPr>
            </a:lvl6pPr>
            <a:lvl7pPr indent="0" lvl="6" marL="0" marR="0" rtl="0" algn="r">
              <a:spcBef>
                <a:spcPts val="0"/>
              </a:spcBef>
              <a:spcAft>
                <a:spcPts val="0"/>
              </a:spcAft>
              <a:buNone/>
              <a:defRPr sz="1500">
                <a:solidFill>
                  <a:schemeClr val="dk1"/>
                </a:solidFill>
                <a:latin typeface="Arial"/>
                <a:ea typeface="Arial"/>
                <a:cs typeface="Arial"/>
                <a:sym typeface="Arial"/>
              </a:defRPr>
            </a:lvl7pPr>
            <a:lvl8pPr indent="0" lvl="7" marL="0" marR="0" rtl="0" algn="r">
              <a:spcBef>
                <a:spcPts val="0"/>
              </a:spcBef>
              <a:spcAft>
                <a:spcPts val="0"/>
              </a:spcAft>
              <a:buNone/>
              <a:defRPr sz="1500">
                <a:solidFill>
                  <a:schemeClr val="dk1"/>
                </a:solidFill>
                <a:latin typeface="Arial"/>
                <a:ea typeface="Arial"/>
                <a:cs typeface="Arial"/>
                <a:sym typeface="Arial"/>
              </a:defRPr>
            </a:lvl8pPr>
            <a:lvl9pPr indent="0" lvl="8" marL="0" marR="0" rt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0"/>
          <p:cNvSpPr txBox="1"/>
          <p:nvPr>
            <p:ph type="ctrTitle"/>
          </p:nvPr>
        </p:nvSpPr>
        <p:spPr>
          <a:xfrm>
            <a:off x="549275" y="2982913"/>
            <a:ext cx="6216650" cy="2057400"/>
          </a:xfrm>
          <a:prstGeom prst="rect">
            <a:avLst/>
          </a:prstGeom>
          <a:noFill/>
          <a:ln>
            <a:noFill/>
          </a:ln>
        </p:spPr>
        <p:txBody>
          <a:bodyPr anchorCtr="0" anchor="ctr" bIns="48325" lIns="96650" spcFirstLastPara="1" rIns="96650" wrap="square" tIns="483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10"/>
          <p:cNvSpPr txBox="1"/>
          <p:nvPr>
            <p:ph idx="1" type="subTitle"/>
          </p:nvPr>
        </p:nvSpPr>
        <p:spPr>
          <a:xfrm>
            <a:off x="1096963" y="5440363"/>
            <a:ext cx="5121275" cy="2454275"/>
          </a:xfrm>
          <a:prstGeom prst="rect">
            <a:avLst/>
          </a:prstGeom>
          <a:noFill/>
          <a:ln>
            <a:noFill/>
          </a:ln>
        </p:spPr>
        <p:txBody>
          <a:bodyPr anchorCtr="0" anchor="t" bIns="48325" lIns="96650" spcFirstLastPara="1" rIns="96650" wrap="square" tIns="48325">
            <a:noAutofit/>
          </a:bodyPr>
          <a:lstStyle>
            <a:lvl1pPr lvl="0" algn="ctr">
              <a:lnSpc>
                <a:spcPct val="100000"/>
              </a:lnSpc>
              <a:spcBef>
                <a:spcPts val="680"/>
              </a:spcBef>
              <a:spcAft>
                <a:spcPts val="0"/>
              </a:spcAft>
              <a:buClr>
                <a:schemeClr val="dk1"/>
              </a:buClr>
              <a:buSzPts val="3400"/>
              <a:buFont typeface="Arial"/>
              <a:buNone/>
              <a:defRPr/>
            </a:lvl1pPr>
            <a:lvl2pPr lvl="1" algn="ctr">
              <a:lnSpc>
                <a:spcPct val="100000"/>
              </a:lnSpc>
              <a:spcBef>
                <a:spcPts val="600"/>
              </a:spcBef>
              <a:spcAft>
                <a:spcPts val="0"/>
              </a:spcAft>
              <a:buClr>
                <a:schemeClr val="dk1"/>
              </a:buClr>
              <a:buSzPts val="3000"/>
              <a:buFont typeface="Arial"/>
              <a:buNone/>
              <a:defRPr/>
            </a:lvl2pPr>
            <a:lvl3pPr lvl="2" algn="ctr">
              <a:lnSpc>
                <a:spcPct val="100000"/>
              </a:lnSpc>
              <a:spcBef>
                <a:spcPts val="500"/>
              </a:spcBef>
              <a:spcAft>
                <a:spcPts val="0"/>
              </a:spcAft>
              <a:buClr>
                <a:schemeClr val="dk1"/>
              </a:buClr>
              <a:buSzPts val="2500"/>
              <a:buFont typeface="Arial"/>
              <a:buNone/>
              <a:defRPr/>
            </a:lvl3pPr>
            <a:lvl4pPr lvl="3" algn="ctr">
              <a:lnSpc>
                <a:spcPct val="100000"/>
              </a:lnSpc>
              <a:spcBef>
                <a:spcPts val="420"/>
              </a:spcBef>
              <a:spcAft>
                <a:spcPts val="0"/>
              </a:spcAft>
              <a:buClr>
                <a:schemeClr val="dk1"/>
              </a:buClr>
              <a:buSzPts val="2100"/>
              <a:buFont typeface="Arial"/>
              <a:buNone/>
              <a:defRPr/>
            </a:lvl4pPr>
            <a:lvl5pPr lvl="4" algn="ctr">
              <a:lnSpc>
                <a:spcPct val="100000"/>
              </a:lnSpc>
              <a:spcBef>
                <a:spcPts val="420"/>
              </a:spcBef>
              <a:spcAft>
                <a:spcPts val="0"/>
              </a:spcAft>
              <a:buClr>
                <a:schemeClr val="dk1"/>
              </a:buClr>
              <a:buSzPts val="2100"/>
              <a:buFont typeface="Arial"/>
              <a:buNone/>
              <a:defRPr/>
            </a:lvl5pPr>
            <a:lvl6pPr lvl="5" algn="ctr">
              <a:lnSpc>
                <a:spcPct val="100000"/>
              </a:lnSpc>
              <a:spcBef>
                <a:spcPts val="420"/>
              </a:spcBef>
              <a:spcAft>
                <a:spcPts val="0"/>
              </a:spcAft>
              <a:buClr>
                <a:schemeClr val="dk1"/>
              </a:buClr>
              <a:buSzPts val="2100"/>
              <a:buFont typeface="Arial"/>
              <a:buNone/>
              <a:defRPr/>
            </a:lvl6pPr>
            <a:lvl7pPr lvl="6" algn="ctr">
              <a:lnSpc>
                <a:spcPct val="100000"/>
              </a:lnSpc>
              <a:spcBef>
                <a:spcPts val="420"/>
              </a:spcBef>
              <a:spcAft>
                <a:spcPts val="0"/>
              </a:spcAft>
              <a:buClr>
                <a:schemeClr val="dk1"/>
              </a:buClr>
              <a:buSzPts val="2100"/>
              <a:buFont typeface="Arial"/>
              <a:buNone/>
              <a:defRPr/>
            </a:lvl7pPr>
            <a:lvl8pPr lvl="7" algn="ctr">
              <a:lnSpc>
                <a:spcPct val="100000"/>
              </a:lnSpc>
              <a:spcBef>
                <a:spcPts val="420"/>
              </a:spcBef>
              <a:spcAft>
                <a:spcPts val="0"/>
              </a:spcAft>
              <a:buClr>
                <a:schemeClr val="dk1"/>
              </a:buClr>
              <a:buSzPts val="2100"/>
              <a:buFont typeface="Arial"/>
              <a:buNone/>
              <a:defRPr/>
            </a:lvl8pPr>
            <a:lvl9pPr lvl="8" algn="ctr">
              <a:lnSpc>
                <a:spcPct val="100000"/>
              </a:lnSpc>
              <a:spcBef>
                <a:spcPts val="420"/>
              </a:spcBef>
              <a:spcAft>
                <a:spcPts val="0"/>
              </a:spcAft>
              <a:buClr>
                <a:schemeClr val="dk1"/>
              </a:buClr>
              <a:buSzPts val="2100"/>
              <a:buFont typeface="Arial"/>
              <a:buNone/>
              <a:defRPr/>
            </a:lvl9pPr>
          </a:lstStyle>
          <a:p/>
        </p:txBody>
      </p:sp>
      <p:sp>
        <p:nvSpPr>
          <p:cNvPr id="22" name="Google Shape;22;p10"/>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0"/>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geaa9ee4da2_0_311"/>
          <p:cNvSpPr txBox="1"/>
          <p:nvPr>
            <p:ph type="title"/>
          </p:nvPr>
        </p:nvSpPr>
        <p:spPr>
          <a:xfrm>
            <a:off x="1433513" y="6721475"/>
            <a:ext cx="4389300" cy="792300"/>
          </a:xfrm>
          <a:prstGeom prst="rect">
            <a:avLst/>
          </a:prstGeom>
          <a:noFill/>
          <a:ln>
            <a:noFill/>
          </a:ln>
        </p:spPr>
        <p:txBody>
          <a:bodyPr anchorCtr="0" anchor="b" bIns="48325" lIns="96650" spcFirstLastPara="1" rIns="96650" wrap="square" tIns="48325">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 name="Google Shape;142;geaa9ee4da2_0_311"/>
          <p:cNvSpPr/>
          <p:nvPr>
            <p:ph idx="2" type="pic"/>
          </p:nvPr>
        </p:nvSpPr>
        <p:spPr>
          <a:xfrm>
            <a:off x="1433513" y="857250"/>
            <a:ext cx="4389300" cy="5760900"/>
          </a:xfrm>
          <a:prstGeom prst="rect">
            <a:avLst/>
          </a:prstGeom>
          <a:noFill/>
          <a:ln>
            <a:noFill/>
          </a:ln>
        </p:spPr>
        <p:txBody>
          <a:bodyPr anchorCtr="0" anchor="t" bIns="48325" lIns="96650" spcFirstLastPara="1" rIns="96650" wrap="square" tIns="48325">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3" name="Google Shape;143;geaa9ee4da2_0_311"/>
          <p:cNvSpPr txBox="1"/>
          <p:nvPr>
            <p:ph idx="1" type="body"/>
          </p:nvPr>
        </p:nvSpPr>
        <p:spPr>
          <a:xfrm>
            <a:off x="1433513" y="7513638"/>
            <a:ext cx="4389300" cy="1127100"/>
          </a:xfrm>
          <a:prstGeom prst="rect">
            <a:avLst/>
          </a:prstGeom>
          <a:noFill/>
          <a:ln>
            <a:noFill/>
          </a:ln>
        </p:spPr>
        <p:txBody>
          <a:bodyPr anchorCtr="0" anchor="t" bIns="48325" lIns="96650" spcFirstLastPara="1" rIns="96650" wrap="square" tIns="48325">
            <a:noAutofit/>
          </a:bodyPr>
          <a:lstStyle>
            <a:lvl1pPr indent="-228600" lvl="0" marL="457200" rtl="0" algn="l">
              <a:spcBef>
                <a:spcPts val="280"/>
              </a:spcBef>
              <a:spcAft>
                <a:spcPts val="0"/>
              </a:spcAft>
              <a:buClr>
                <a:schemeClr val="dk1"/>
              </a:buClr>
              <a:buSzPts val="1400"/>
              <a:buFont typeface="Arial"/>
              <a:buNone/>
              <a:defRPr sz="1400"/>
            </a:lvl1pPr>
            <a:lvl2pPr indent="-228600" lvl="1" marL="914400" rtl="0" algn="l">
              <a:spcBef>
                <a:spcPts val="240"/>
              </a:spcBef>
              <a:spcAft>
                <a:spcPts val="0"/>
              </a:spcAft>
              <a:buClr>
                <a:schemeClr val="dk1"/>
              </a:buClr>
              <a:buSzPts val="1200"/>
              <a:buFont typeface="Arial"/>
              <a:buNone/>
              <a:defRPr sz="1200"/>
            </a:lvl2pPr>
            <a:lvl3pPr indent="-228600" lvl="2" marL="1371600" rtl="0" algn="l">
              <a:spcBef>
                <a:spcPts val="200"/>
              </a:spcBef>
              <a:spcAft>
                <a:spcPts val="0"/>
              </a:spcAft>
              <a:buClr>
                <a:schemeClr val="dk1"/>
              </a:buClr>
              <a:buSzPts val="1000"/>
              <a:buFont typeface="Arial"/>
              <a:buNone/>
              <a:defRPr sz="1000"/>
            </a:lvl3pPr>
            <a:lvl4pPr indent="-228600" lvl="3" marL="1828800" rtl="0" algn="l">
              <a:spcBef>
                <a:spcPts val="180"/>
              </a:spcBef>
              <a:spcAft>
                <a:spcPts val="0"/>
              </a:spcAft>
              <a:buClr>
                <a:schemeClr val="dk1"/>
              </a:buClr>
              <a:buSzPts val="900"/>
              <a:buFont typeface="Arial"/>
              <a:buNone/>
              <a:defRPr sz="900"/>
            </a:lvl4pPr>
            <a:lvl5pPr indent="-228600" lvl="4" marL="2286000" rtl="0" algn="l">
              <a:spcBef>
                <a:spcPts val="180"/>
              </a:spcBef>
              <a:spcAft>
                <a:spcPts val="0"/>
              </a:spcAft>
              <a:buClr>
                <a:schemeClr val="dk1"/>
              </a:buClr>
              <a:buSzPts val="900"/>
              <a:buFont typeface="Arial"/>
              <a:buNone/>
              <a:defRPr sz="900"/>
            </a:lvl5pPr>
            <a:lvl6pPr indent="-228600" lvl="5" marL="2743200" rtl="0" algn="l">
              <a:spcBef>
                <a:spcPts val="180"/>
              </a:spcBef>
              <a:spcAft>
                <a:spcPts val="0"/>
              </a:spcAft>
              <a:buClr>
                <a:schemeClr val="dk1"/>
              </a:buClr>
              <a:buSzPts val="900"/>
              <a:buFont typeface="Arial"/>
              <a:buNone/>
              <a:defRPr sz="900"/>
            </a:lvl6pPr>
            <a:lvl7pPr indent="-228600" lvl="6" marL="3200400" rtl="0" algn="l">
              <a:spcBef>
                <a:spcPts val="180"/>
              </a:spcBef>
              <a:spcAft>
                <a:spcPts val="0"/>
              </a:spcAft>
              <a:buClr>
                <a:schemeClr val="dk1"/>
              </a:buClr>
              <a:buSzPts val="900"/>
              <a:buFont typeface="Arial"/>
              <a:buNone/>
              <a:defRPr sz="900"/>
            </a:lvl7pPr>
            <a:lvl8pPr indent="-228600" lvl="7" marL="3657600" rtl="0" algn="l">
              <a:spcBef>
                <a:spcPts val="180"/>
              </a:spcBef>
              <a:spcAft>
                <a:spcPts val="0"/>
              </a:spcAft>
              <a:buClr>
                <a:schemeClr val="dk1"/>
              </a:buClr>
              <a:buSzPts val="900"/>
              <a:buFont typeface="Arial"/>
              <a:buNone/>
              <a:defRPr sz="900"/>
            </a:lvl8pPr>
            <a:lvl9pPr indent="-228600" lvl="8" marL="4114800" rtl="0" algn="l">
              <a:spcBef>
                <a:spcPts val="180"/>
              </a:spcBef>
              <a:spcAft>
                <a:spcPts val="0"/>
              </a:spcAft>
              <a:buClr>
                <a:schemeClr val="dk1"/>
              </a:buClr>
              <a:buSzPts val="900"/>
              <a:buFont typeface="Arial"/>
              <a:buNone/>
              <a:defRPr sz="900"/>
            </a:lvl9pPr>
          </a:lstStyle>
          <a:p/>
        </p:txBody>
      </p:sp>
      <p:sp>
        <p:nvSpPr>
          <p:cNvPr id="144" name="Google Shape;144;geaa9ee4da2_0_311"/>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5" name="Google Shape;145;geaa9ee4da2_0_311"/>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geaa9ee4da2_0_311"/>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spcBef>
                <a:spcPts val="0"/>
              </a:spcBef>
              <a:spcAft>
                <a:spcPts val="0"/>
              </a:spcAft>
              <a:buNone/>
              <a:defRPr sz="1500">
                <a:solidFill>
                  <a:schemeClr val="dk1"/>
                </a:solidFill>
                <a:latin typeface="Arial"/>
                <a:ea typeface="Arial"/>
                <a:cs typeface="Arial"/>
                <a:sym typeface="Arial"/>
              </a:defRPr>
            </a:lvl1pPr>
            <a:lvl2pPr indent="0" lvl="1" marL="0" marR="0" rtl="0" algn="r">
              <a:spcBef>
                <a:spcPts val="0"/>
              </a:spcBef>
              <a:spcAft>
                <a:spcPts val="0"/>
              </a:spcAft>
              <a:buNone/>
              <a:defRPr sz="1500">
                <a:solidFill>
                  <a:schemeClr val="dk1"/>
                </a:solidFill>
                <a:latin typeface="Arial"/>
                <a:ea typeface="Arial"/>
                <a:cs typeface="Arial"/>
                <a:sym typeface="Arial"/>
              </a:defRPr>
            </a:lvl2pPr>
            <a:lvl3pPr indent="0" lvl="2" marL="0" marR="0" rtl="0" algn="r">
              <a:spcBef>
                <a:spcPts val="0"/>
              </a:spcBef>
              <a:spcAft>
                <a:spcPts val="0"/>
              </a:spcAft>
              <a:buNone/>
              <a:defRPr sz="1500">
                <a:solidFill>
                  <a:schemeClr val="dk1"/>
                </a:solidFill>
                <a:latin typeface="Arial"/>
                <a:ea typeface="Arial"/>
                <a:cs typeface="Arial"/>
                <a:sym typeface="Arial"/>
              </a:defRPr>
            </a:lvl3pPr>
            <a:lvl4pPr indent="0" lvl="3" marL="0" marR="0" rtl="0" algn="r">
              <a:spcBef>
                <a:spcPts val="0"/>
              </a:spcBef>
              <a:spcAft>
                <a:spcPts val="0"/>
              </a:spcAft>
              <a:buNone/>
              <a:defRPr sz="1500">
                <a:solidFill>
                  <a:schemeClr val="dk1"/>
                </a:solidFill>
                <a:latin typeface="Arial"/>
                <a:ea typeface="Arial"/>
                <a:cs typeface="Arial"/>
                <a:sym typeface="Arial"/>
              </a:defRPr>
            </a:lvl4pPr>
            <a:lvl5pPr indent="0" lvl="4" marL="0" marR="0" rtl="0" algn="r">
              <a:spcBef>
                <a:spcPts val="0"/>
              </a:spcBef>
              <a:spcAft>
                <a:spcPts val="0"/>
              </a:spcAft>
              <a:buNone/>
              <a:defRPr sz="1500">
                <a:solidFill>
                  <a:schemeClr val="dk1"/>
                </a:solidFill>
                <a:latin typeface="Arial"/>
                <a:ea typeface="Arial"/>
                <a:cs typeface="Arial"/>
                <a:sym typeface="Arial"/>
              </a:defRPr>
            </a:lvl5pPr>
            <a:lvl6pPr indent="0" lvl="5" marL="0" marR="0" rtl="0" algn="r">
              <a:spcBef>
                <a:spcPts val="0"/>
              </a:spcBef>
              <a:spcAft>
                <a:spcPts val="0"/>
              </a:spcAft>
              <a:buNone/>
              <a:defRPr sz="1500">
                <a:solidFill>
                  <a:schemeClr val="dk1"/>
                </a:solidFill>
                <a:latin typeface="Arial"/>
                <a:ea typeface="Arial"/>
                <a:cs typeface="Arial"/>
                <a:sym typeface="Arial"/>
              </a:defRPr>
            </a:lvl6pPr>
            <a:lvl7pPr indent="0" lvl="6" marL="0" marR="0" rtl="0" algn="r">
              <a:spcBef>
                <a:spcPts val="0"/>
              </a:spcBef>
              <a:spcAft>
                <a:spcPts val="0"/>
              </a:spcAft>
              <a:buNone/>
              <a:defRPr sz="1500">
                <a:solidFill>
                  <a:schemeClr val="dk1"/>
                </a:solidFill>
                <a:latin typeface="Arial"/>
                <a:ea typeface="Arial"/>
                <a:cs typeface="Arial"/>
                <a:sym typeface="Arial"/>
              </a:defRPr>
            </a:lvl7pPr>
            <a:lvl8pPr indent="0" lvl="7" marL="0" marR="0" rtl="0" algn="r">
              <a:spcBef>
                <a:spcPts val="0"/>
              </a:spcBef>
              <a:spcAft>
                <a:spcPts val="0"/>
              </a:spcAft>
              <a:buNone/>
              <a:defRPr sz="1500">
                <a:solidFill>
                  <a:schemeClr val="dk1"/>
                </a:solidFill>
                <a:latin typeface="Arial"/>
                <a:ea typeface="Arial"/>
                <a:cs typeface="Arial"/>
                <a:sym typeface="Arial"/>
              </a:defRPr>
            </a:lvl8pPr>
            <a:lvl9pPr indent="0" lvl="8" marL="0" marR="0" rt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geaa9ee4da2_0_318"/>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9" name="Google Shape;149;geaa9ee4da2_0_318"/>
          <p:cNvSpPr txBox="1"/>
          <p:nvPr>
            <p:ph idx="1" type="body"/>
          </p:nvPr>
        </p:nvSpPr>
        <p:spPr>
          <a:xfrm rot="5400000">
            <a:off x="489725" y="2115313"/>
            <a:ext cx="6335700" cy="6585000"/>
          </a:xfrm>
          <a:prstGeom prst="rect">
            <a:avLst/>
          </a:prstGeom>
          <a:noFill/>
          <a:ln>
            <a:noFill/>
          </a:ln>
        </p:spPr>
        <p:txBody>
          <a:bodyPr anchorCtr="0" anchor="t" bIns="48325" lIns="96650" spcFirstLastPara="1" rIns="96650" wrap="square" tIns="48325">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50" name="Google Shape;150;geaa9ee4da2_0_318"/>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1" name="Google Shape;151;geaa9ee4da2_0_318"/>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2" name="Google Shape;152;geaa9ee4da2_0_318"/>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spcBef>
                <a:spcPts val="0"/>
              </a:spcBef>
              <a:spcAft>
                <a:spcPts val="0"/>
              </a:spcAft>
              <a:buNone/>
              <a:defRPr sz="1500">
                <a:solidFill>
                  <a:schemeClr val="dk1"/>
                </a:solidFill>
                <a:latin typeface="Arial"/>
                <a:ea typeface="Arial"/>
                <a:cs typeface="Arial"/>
                <a:sym typeface="Arial"/>
              </a:defRPr>
            </a:lvl1pPr>
            <a:lvl2pPr indent="0" lvl="1" marL="0" marR="0" rtl="0" algn="r">
              <a:spcBef>
                <a:spcPts val="0"/>
              </a:spcBef>
              <a:spcAft>
                <a:spcPts val="0"/>
              </a:spcAft>
              <a:buNone/>
              <a:defRPr sz="1500">
                <a:solidFill>
                  <a:schemeClr val="dk1"/>
                </a:solidFill>
                <a:latin typeface="Arial"/>
                <a:ea typeface="Arial"/>
                <a:cs typeface="Arial"/>
                <a:sym typeface="Arial"/>
              </a:defRPr>
            </a:lvl2pPr>
            <a:lvl3pPr indent="0" lvl="2" marL="0" marR="0" rtl="0" algn="r">
              <a:spcBef>
                <a:spcPts val="0"/>
              </a:spcBef>
              <a:spcAft>
                <a:spcPts val="0"/>
              </a:spcAft>
              <a:buNone/>
              <a:defRPr sz="1500">
                <a:solidFill>
                  <a:schemeClr val="dk1"/>
                </a:solidFill>
                <a:latin typeface="Arial"/>
                <a:ea typeface="Arial"/>
                <a:cs typeface="Arial"/>
                <a:sym typeface="Arial"/>
              </a:defRPr>
            </a:lvl3pPr>
            <a:lvl4pPr indent="0" lvl="3" marL="0" marR="0" rtl="0" algn="r">
              <a:spcBef>
                <a:spcPts val="0"/>
              </a:spcBef>
              <a:spcAft>
                <a:spcPts val="0"/>
              </a:spcAft>
              <a:buNone/>
              <a:defRPr sz="1500">
                <a:solidFill>
                  <a:schemeClr val="dk1"/>
                </a:solidFill>
                <a:latin typeface="Arial"/>
                <a:ea typeface="Arial"/>
                <a:cs typeface="Arial"/>
                <a:sym typeface="Arial"/>
              </a:defRPr>
            </a:lvl4pPr>
            <a:lvl5pPr indent="0" lvl="4" marL="0" marR="0" rtl="0" algn="r">
              <a:spcBef>
                <a:spcPts val="0"/>
              </a:spcBef>
              <a:spcAft>
                <a:spcPts val="0"/>
              </a:spcAft>
              <a:buNone/>
              <a:defRPr sz="1500">
                <a:solidFill>
                  <a:schemeClr val="dk1"/>
                </a:solidFill>
                <a:latin typeface="Arial"/>
                <a:ea typeface="Arial"/>
                <a:cs typeface="Arial"/>
                <a:sym typeface="Arial"/>
              </a:defRPr>
            </a:lvl5pPr>
            <a:lvl6pPr indent="0" lvl="5" marL="0" marR="0" rtl="0" algn="r">
              <a:spcBef>
                <a:spcPts val="0"/>
              </a:spcBef>
              <a:spcAft>
                <a:spcPts val="0"/>
              </a:spcAft>
              <a:buNone/>
              <a:defRPr sz="1500">
                <a:solidFill>
                  <a:schemeClr val="dk1"/>
                </a:solidFill>
                <a:latin typeface="Arial"/>
                <a:ea typeface="Arial"/>
                <a:cs typeface="Arial"/>
                <a:sym typeface="Arial"/>
              </a:defRPr>
            </a:lvl6pPr>
            <a:lvl7pPr indent="0" lvl="6" marL="0" marR="0" rtl="0" algn="r">
              <a:spcBef>
                <a:spcPts val="0"/>
              </a:spcBef>
              <a:spcAft>
                <a:spcPts val="0"/>
              </a:spcAft>
              <a:buNone/>
              <a:defRPr sz="1500">
                <a:solidFill>
                  <a:schemeClr val="dk1"/>
                </a:solidFill>
                <a:latin typeface="Arial"/>
                <a:ea typeface="Arial"/>
                <a:cs typeface="Arial"/>
                <a:sym typeface="Arial"/>
              </a:defRPr>
            </a:lvl7pPr>
            <a:lvl8pPr indent="0" lvl="7" marL="0" marR="0" rtl="0" algn="r">
              <a:spcBef>
                <a:spcPts val="0"/>
              </a:spcBef>
              <a:spcAft>
                <a:spcPts val="0"/>
              </a:spcAft>
              <a:buNone/>
              <a:defRPr sz="1500">
                <a:solidFill>
                  <a:schemeClr val="dk1"/>
                </a:solidFill>
                <a:latin typeface="Arial"/>
                <a:ea typeface="Arial"/>
                <a:cs typeface="Arial"/>
                <a:sym typeface="Arial"/>
              </a:defRPr>
            </a:lvl8pPr>
            <a:lvl9pPr indent="0" lvl="8" marL="0" marR="0" rt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geaa9ee4da2_0_324"/>
          <p:cNvSpPr txBox="1"/>
          <p:nvPr>
            <p:ph type="title"/>
          </p:nvPr>
        </p:nvSpPr>
        <p:spPr>
          <a:xfrm rot="5400000">
            <a:off x="2032025" y="3657713"/>
            <a:ext cx="8190000" cy="1646100"/>
          </a:xfrm>
          <a:prstGeom prst="rect">
            <a:avLst/>
          </a:prstGeom>
          <a:noFill/>
          <a:ln>
            <a:noFill/>
          </a:ln>
        </p:spPr>
        <p:txBody>
          <a:bodyPr anchorCtr="0" anchor="ctr" bIns="48325" lIns="96650" spcFirstLastPara="1" rIns="96650" wrap="square" tIns="483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5" name="Google Shape;155;geaa9ee4da2_0_324"/>
          <p:cNvSpPr txBox="1"/>
          <p:nvPr>
            <p:ph idx="1" type="body"/>
          </p:nvPr>
        </p:nvSpPr>
        <p:spPr>
          <a:xfrm rot="5400000">
            <a:off x="-1336662" y="2087663"/>
            <a:ext cx="8190000" cy="4786200"/>
          </a:xfrm>
          <a:prstGeom prst="rect">
            <a:avLst/>
          </a:prstGeom>
          <a:noFill/>
          <a:ln>
            <a:noFill/>
          </a:ln>
        </p:spPr>
        <p:txBody>
          <a:bodyPr anchorCtr="0" anchor="t" bIns="48325" lIns="96650" spcFirstLastPara="1" rIns="96650" wrap="square" tIns="48325">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56" name="Google Shape;156;geaa9ee4da2_0_324"/>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7" name="Google Shape;157;geaa9ee4da2_0_324"/>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geaa9ee4da2_0_324"/>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spcBef>
                <a:spcPts val="0"/>
              </a:spcBef>
              <a:spcAft>
                <a:spcPts val="0"/>
              </a:spcAft>
              <a:buNone/>
              <a:defRPr sz="1500">
                <a:solidFill>
                  <a:schemeClr val="dk1"/>
                </a:solidFill>
                <a:latin typeface="Arial"/>
                <a:ea typeface="Arial"/>
                <a:cs typeface="Arial"/>
                <a:sym typeface="Arial"/>
              </a:defRPr>
            </a:lvl1pPr>
            <a:lvl2pPr indent="0" lvl="1" marL="0" marR="0" rtl="0" algn="r">
              <a:spcBef>
                <a:spcPts val="0"/>
              </a:spcBef>
              <a:spcAft>
                <a:spcPts val="0"/>
              </a:spcAft>
              <a:buNone/>
              <a:defRPr sz="1500">
                <a:solidFill>
                  <a:schemeClr val="dk1"/>
                </a:solidFill>
                <a:latin typeface="Arial"/>
                <a:ea typeface="Arial"/>
                <a:cs typeface="Arial"/>
                <a:sym typeface="Arial"/>
              </a:defRPr>
            </a:lvl2pPr>
            <a:lvl3pPr indent="0" lvl="2" marL="0" marR="0" rtl="0" algn="r">
              <a:spcBef>
                <a:spcPts val="0"/>
              </a:spcBef>
              <a:spcAft>
                <a:spcPts val="0"/>
              </a:spcAft>
              <a:buNone/>
              <a:defRPr sz="1500">
                <a:solidFill>
                  <a:schemeClr val="dk1"/>
                </a:solidFill>
                <a:latin typeface="Arial"/>
                <a:ea typeface="Arial"/>
                <a:cs typeface="Arial"/>
                <a:sym typeface="Arial"/>
              </a:defRPr>
            </a:lvl3pPr>
            <a:lvl4pPr indent="0" lvl="3" marL="0" marR="0" rtl="0" algn="r">
              <a:spcBef>
                <a:spcPts val="0"/>
              </a:spcBef>
              <a:spcAft>
                <a:spcPts val="0"/>
              </a:spcAft>
              <a:buNone/>
              <a:defRPr sz="1500">
                <a:solidFill>
                  <a:schemeClr val="dk1"/>
                </a:solidFill>
                <a:latin typeface="Arial"/>
                <a:ea typeface="Arial"/>
                <a:cs typeface="Arial"/>
                <a:sym typeface="Arial"/>
              </a:defRPr>
            </a:lvl4pPr>
            <a:lvl5pPr indent="0" lvl="4" marL="0" marR="0" rtl="0" algn="r">
              <a:spcBef>
                <a:spcPts val="0"/>
              </a:spcBef>
              <a:spcAft>
                <a:spcPts val="0"/>
              </a:spcAft>
              <a:buNone/>
              <a:defRPr sz="1500">
                <a:solidFill>
                  <a:schemeClr val="dk1"/>
                </a:solidFill>
                <a:latin typeface="Arial"/>
                <a:ea typeface="Arial"/>
                <a:cs typeface="Arial"/>
                <a:sym typeface="Arial"/>
              </a:defRPr>
            </a:lvl5pPr>
            <a:lvl6pPr indent="0" lvl="5" marL="0" marR="0" rtl="0" algn="r">
              <a:spcBef>
                <a:spcPts val="0"/>
              </a:spcBef>
              <a:spcAft>
                <a:spcPts val="0"/>
              </a:spcAft>
              <a:buNone/>
              <a:defRPr sz="1500">
                <a:solidFill>
                  <a:schemeClr val="dk1"/>
                </a:solidFill>
                <a:latin typeface="Arial"/>
                <a:ea typeface="Arial"/>
                <a:cs typeface="Arial"/>
                <a:sym typeface="Arial"/>
              </a:defRPr>
            </a:lvl6pPr>
            <a:lvl7pPr indent="0" lvl="6" marL="0" marR="0" rtl="0" algn="r">
              <a:spcBef>
                <a:spcPts val="0"/>
              </a:spcBef>
              <a:spcAft>
                <a:spcPts val="0"/>
              </a:spcAft>
              <a:buNone/>
              <a:defRPr sz="1500">
                <a:solidFill>
                  <a:schemeClr val="dk1"/>
                </a:solidFill>
                <a:latin typeface="Arial"/>
                <a:ea typeface="Arial"/>
                <a:cs typeface="Arial"/>
                <a:sym typeface="Arial"/>
              </a:defRPr>
            </a:lvl7pPr>
            <a:lvl8pPr indent="0" lvl="7" marL="0" marR="0" rtl="0" algn="r">
              <a:spcBef>
                <a:spcPts val="0"/>
              </a:spcBef>
              <a:spcAft>
                <a:spcPts val="0"/>
              </a:spcAft>
              <a:buNone/>
              <a:defRPr sz="1500">
                <a:solidFill>
                  <a:schemeClr val="dk1"/>
                </a:solidFill>
                <a:latin typeface="Arial"/>
                <a:ea typeface="Arial"/>
                <a:cs typeface="Arial"/>
                <a:sym typeface="Arial"/>
              </a:defRPr>
            </a:lvl8pPr>
            <a:lvl9pPr indent="0" lvl="8" marL="0" marR="0" rt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1"/>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11"/>
          <p:cNvSpPr txBox="1"/>
          <p:nvPr>
            <p:ph idx="1" type="body"/>
          </p:nvPr>
        </p:nvSpPr>
        <p:spPr>
          <a:xfrm>
            <a:off x="365125" y="2239963"/>
            <a:ext cx="6584950" cy="6335712"/>
          </a:xfrm>
          <a:prstGeom prst="rect">
            <a:avLst/>
          </a:prstGeom>
          <a:noFill/>
          <a:ln>
            <a:noFill/>
          </a:ln>
        </p:spPr>
        <p:txBody>
          <a:bodyPr anchorCtr="0" anchor="t" bIns="48325" lIns="96650" spcFirstLastPara="1" rIns="96650" wrap="square" tIns="48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11"/>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1"/>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2"/>
          <p:cNvSpPr txBox="1"/>
          <p:nvPr>
            <p:ph type="title"/>
          </p:nvPr>
        </p:nvSpPr>
        <p:spPr>
          <a:xfrm>
            <a:off x="577850" y="6169025"/>
            <a:ext cx="6218238" cy="1908175"/>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12"/>
          <p:cNvSpPr txBox="1"/>
          <p:nvPr>
            <p:ph idx="1" type="body"/>
          </p:nvPr>
        </p:nvSpPr>
        <p:spPr>
          <a:xfrm>
            <a:off x="577850" y="4068763"/>
            <a:ext cx="6218238" cy="2100262"/>
          </a:xfrm>
          <a:prstGeom prst="rect">
            <a:avLst/>
          </a:prstGeom>
          <a:noFill/>
          <a:ln>
            <a:noFill/>
          </a:ln>
        </p:spPr>
        <p:txBody>
          <a:bodyPr anchorCtr="0" anchor="b" bIns="48325" lIns="96650" spcFirstLastPara="1" rIns="96650" wrap="square" tIns="48325">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34" name="Google Shape;34;p12"/>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3"/>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13"/>
          <p:cNvSpPr txBox="1"/>
          <p:nvPr>
            <p:ph idx="1" type="body"/>
          </p:nvPr>
        </p:nvSpPr>
        <p:spPr>
          <a:xfrm>
            <a:off x="365125" y="2239963"/>
            <a:ext cx="3216275" cy="6335712"/>
          </a:xfrm>
          <a:prstGeom prst="rect">
            <a:avLst/>
          </a:prstGeom>
          <a:noFill/>
          <a:ln>
            <a:noFill/>
          </a:ln>
        </p:spPr>
        <p:txBody>
          <a:bodyPr anchorCtr="0" anchor="t" bIns="48325" lIns="96650" spcFirstLastPara="1" rIns="96650" wrap="square" tIns="48325">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40" name="Google Shape;40;p13"/>
          <p:cNvSpPr txBox="1"/>
          <p:nvPr>
            <p:ph idx="2" type="body"/>
          </p:nvPr>
        </p:nvSpPr>
        <p:spPr>
          <a:xfrm>
            <a:off x="3733800" y="2239963"/>
            <a:ext cx="3216275" cy="6335712"/>
          </a:xfrm>
          <a:prstGeom prst="rect">
            <a:avLst/>
          </a:prstGeom>
          <a:noFill/>
          <a:ln>
            <a:noFill/>
          </a:ln>
        </p:spPr>
        <p:txBody>
          <a:bodyPr anchorCtr="0" anchor="t" bIns="48325" lIns="96650" spcFirstLastPara="1" rIns="96650" wrap="square" tIns="48325">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41" name="Google Shape;41;p13"/>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4"/>
          <p:cNvSpPr txBox="1"/>
          <p:nvPr>
            <p:ph type="title"/>
          </p:nvPr>
        </p:nvSpPr>
        <p:spPr>
          <a:xfrm>
            <a:off x="365125" y="384175"/>
            <a:ext cx="6584950" cy="1600200"/>
          </a:xfrm>
          <a:prstGeom prst="rect">
            <a:avLst/>
          </a:prstGeom>
          <a:noFill/>
          <a:ln>
            <a:noFill/>
          </a:ln>
        </p:spPr>
        <p:txBody>
          <a:bodyPr anchorCtr="0" anchor="ctr" bIns="48325" lIns="96650" spcFirstLastPara="1" rIns="96650" wrap="square" tIns="483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14"/>
          <p:cNvSpPr txBox="1"/>
          <p:nvPr>
            <p:ph idx="1" type="body"/>
          </p:nvPr>
        </p:nvSpPr>
        <p:spPr>
          <a:xfrm>
            <a:off x="365125" y="2149475"/>
            <a:ext cx="3232150" cy="895350"/>
          </a:xfrm>
          <a:prstGeom prst="rect">
            <a:avLst/>
          </a:prstGeom>
          <a:noFill/>
          <a:ln>
            <a:noFill/>
          </a:ln>
        </p:spPr>
        <p:txBody>
          <a:bodyPr anchorCtr="0" anchor="b" bIns="48325" lIns="96650" spcFirstLastPara="1" rIns="96650" wrap="square" tIns="48325">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47" name="Google Shape;47;p14"/>
          <p:cNvSpPr txBox="1"/>
          <p:nvPr>
            <p:ph idx="2" type="body"/>
          </p:nvPr>
        </p:nvSpPr>
        <p:spPr>
          <a:xfrm>
            <a:off x="365125" y="3044825"/>
            <a:ext cx="3232150" cy="5532438"/>
          </a:xfrm>
          <a:prstGeom prst="rect">
            <a:avLst/>
          </a:prstGeom>
          <a:noFill/>
          <a:ln>
            <a:noFill/>
          </a:ln>
        </p:spPr>
        <p:txBody>
          <a:bodyPr anchorCtr="0" anchor="t" bIns="48325" lIns="96650" spcFirstLastPara="1" rIns="96650" wrap="square" tIns="48325">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48" name="Google Shape;48;p14"/>
          <p:cNvSpPr txBox="1"/>
          <p:nvPr>
            <p:ph idx="3" type="body"/>
          </p:nvPr>
        </p:nvSpPr>
        <p:spPr>
          <a:xfrm>
            <a:off x="3716338" y="2149475"/>
            <a:ext cx="3233737" cy="895350"/>
          </a:xfrm>
          <a:prstGeom prst="rect">
            <a:avLst/>
          </a:prstGeom>
          <a:noFill/>
          <a:ln>
            <a:noFill/>
          </a:ln>
        </p:spPr>
        <p:txBody>
          <a:bodyPr anchorCtr="0" anchor="b" bIns="48325" lIns="96650" spcFirstLastPara="1" rIns="96650" wrap="square" tIns="48325">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49" name="Google Shape;49;p14"/>
          <p:cNvSpPr txBox="1"/>
          <p:nvPr>
            <p:ph idx="4" type="body"/>
          </p:nvPr>
        </p:nvSpPr>
        <p:spPr>
          <a:xfrm>
            <a:off x="3716338" y="3044825"/>
            <a:ext cx="3233737" cy="5532438"/>
          </a:xfrm>
          <a:prstGeom prst="rect">
            <a:avLst/>
          </a:prstGeom>
          <a:noFill/>
          <a:ln>
            <a:noFill/>
          </a:ln>
        </p:spPr>
        <p:txBody>
          <a:bodyPr anchorCtr="0" anchor="t" bIns="48325" lIns="96650" spcFirstLastPara="1" rIns="96650" wrap="square" tIns="48325">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50" name="Google Shape;50;p14"/>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5"/>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15"/>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365125" y="382588"/>
            <a:ext cx="2406650" cy="1627187"/>
          </a:xfrm>
          <a:prstGeom prst="rect">
            <a:avLst/>
          </a:prstGeom>
          <a:noFill/>
          <a:ln>
            <a:noFill/>
          </a:ln>
        </p:spPr>
        <p:txBody>
          <a:bodyPr anchorCtr="0" anchor="b" bIns="48325" lIns="96650" spcFirstLastPara="1" rIns="96650" wrap="square" tIns="4832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16"/>
          <p:cNvSpPr txBox="1"/>
          <p:nvPr>
            <p:ph idx="1" type="body"/>
          </p:nvPr>
        </p:nvSpPr>
        <p:spPr>
          <a:xfrm>
            <a:off x="2860675" y="382588"/>
            <a:ext cx="4089400" cy="8194675"/>
          </a:xfrm>
          <a:prstGeom prst="rect">
            <a:avLst/>
          </a:prstGeom>
          <a:noFill/>
          <a:ln>
            <a:noFill/>
          </a:ln>
        </p:spPr>
        <p:txBody>
          <a:bodyPr anchorCtr="0" anchor="t" bIns="48325" lIns="96650" spcFirstLastPara="1" rIns="96650" wrap="square" tIns="48325">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61" name="Google Shape;61;p16"/>
          <p:cNvSpPr txBox="1"/>
          <p:nvPr>
            <p:ph idx="2" type="body"/>
          </p:nvPr>
        </p:nvSpPr>
        <p:spPr>
          <a:xfrm>
            <a:off x="365125" y="2009775"/>
            <a:ext cx="2406650" cy="6567488"/>
          </a:xfrm>
          <a:prstGeom prst="rect">
            <a:avLst/>
          </a:prstGeom>
          <a:noFill/>
          <a:ln>
            <a:noFill/>
          </a:ln>
        </p:spPr>
        <p:txBody>
          <a:bodyPr anchorCtr="0" anchor="t" bIns="48325" lIns="96650" spcFirstLastPara="1" rIns="96650" wrap="square" tIns="48325">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62" name="Google Shape;62;p16"/>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1433513" y="6721475"/>
            <a:ext cx="4389437" cy="792163"/>
          </a:xfrm>
          <a:prstGeom prst="rect">
            <a:avLst/>
          </a:prstGeom>
          <a:noFill/>
          <a:ln>
            <a:noFill/>
          </a:ln>
        </p:spPr>
        <p:txBody>
          <a:bodyPr anchorCtr="0" anchor="b" bIns="48325" lIns="96650" spcFirstLastPara="1" rIns="96650" wrap="square" tIns="4832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17"/>
          <p:cNvSpPr/>
          <p:nvPr>
            <p:ph idx="2" type="pic"/>
          </p:nvPr>
        </p:nvSpPr>
        <p:spPr>
          <a:xfrm>
            <a:off x="1433513" y="857250"/>
            <a:ext cx="4389437" cy="5761038"/>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7"/>
          <p:cNvSpPr txBox="1"/>
          <p:nvPr>
            <p:ph idx="1" type="body"/>
          </p:nvPr>
        </p:nvSpPr>
        <p:spPr>
          <a:xfrm>
            <a:off x="1433513" y="7513638"/>
            <a:ext cx="4389437" cy="1127125"/>
          </a:xfrm>
          <a:prstGeom prst="rect">
            <a:avLst/>
          </a:prstGeom>
          <a:noFill/>
          <a:ln>
            <a:noFill/>
          </a:ln>
        </p:spPr>
        <p:txBody>
          <a:bodyPr anchorCtr="0" anchor="t" bIns="48325" lIns="96650" spcFirstLastPara="1" rIns="96650" wrap="square" tIns="48325">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69" name="Google Shape;69;p17"/>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9pPr>
          </a:lstStyle>
          <a:p/>
        </p:txBody>
      </p:sp>
      <p:sp>
        <p:nvSpPr>
          <p:cNvPr id="11" name="Google Shape;11;p8"/>
          <p:cNvSpPr txBox="1"/>
          <p:nvPr>
            <p:ph idx="1" type="body"/>
          </p:nvPr>
        </p:nvSpPr>
        <p:spPr>
          <a:xfrm>
            <a:off x="365125" y="2239963"/>
            <a:ext cx="6584950" cy="6335712"/>
          </a:xfrm>
          <a:prstGeom prst="rect">
            <a:avLst/>
          </a:prstGeom>
          <a:noFill/>
          <a:ln>
            <a:noFill/>
          </a:ln>
        </p:spPr>
        <p:txBody>
          <a:bodyPr anchorCtr="0" anchor="t" bIns="48325" lIns="96650" spcFirstLastPara="1" rIns="96650" wrap="square" tIns="48325">
            <a:noAutofit/>
          </a:bodyPr>
          <a:lstStyle>
            <a:lvl1pPr indent="-444500" lvl="0" marL="4572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1pPr>
            <a:lvl2pPr indent="-419100" lvl="1" marL="9144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Arial"/>
                <a:ea typeface="Arial"/>
                <a:cs typeface="Arial"/>
                <a:sym typeface="Arial"/>
              </a:defRPr>
            </a:lvl3pPr>
            <a:lvl4pPr indent="-361950" lvl="3" marL="18288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4pPr>
            <a:lvl5pPr indent="-361950" lvl="4" marL="22860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5pPr>
            <a:lvl6pPr indent="-361950" lvl="5" marL="27432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6pPr>
            <a:lvl7pPr indent="-361950" lvl="6" marL="32004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7pPr>
            <a:lvl8pPr indent="-361950" lvl="7" marL="36576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8pPr>
            <a:lvl9pPr indent="-361950" lvl="8" marL="41148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9pPr>
          </a:lstStyle>
          <a:p/>
        </p:txBody>
      </p:sp>
      <p:sp>
        <p:nvSpPr>
          <p:cNvPr id="12" name="Google Shape;12;p8"/>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8"/>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8"/>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geaa9ee4da2_0_255"/>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9pPr>
          </a:lstStyle>
          <a:p/>
        </p:txBody>
      </p:sp>
      <p:sp>
        <p:nvSpPr>
          <p:cNvPr id="86" name="Google Shape;86;geaa9ee4da2_0_255"/>
          <p:cNvSpPr txBox="1"/>
          <p:nvPr>
            <p:ph idx="1" type="body"/>
          </p:nvPr>
        </p:nvSpPr>
        <p:spPr>
          <a:xfrm>
            <a:off x="365125" y="2239963"/>
            <a:ext cx="6585000" cy="6335700"/>
          </a:xfrm>
          <a:prstGeom prst="rect">
            <a:avLst/>
          </a:prstGeom>
          <a:noFill/>
          <a:ln>
            <a:noFill/>
          </a:ln>
        </p:spPr>
        <p:txBody>
          <a:bodyPr anchorCtr="0" anchor="t" bIns="48325" lIns="96650" spcFirstLastPara="1" rIns="96650" wrap="square" tIns="48325">
            <a:noAutofit/>
          </a:bodyPr>
          <a:lstStyle>
            <a:lvl1pPr indent="-444500" lvl="0" marL="457200" marR="0" rtl="0" algn="l">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1pPr>
            <a:lvl2pPr indent="-419100" lvl="1" marL="914400" marR="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Arial"/>
                <a:ea typeface="Arial"/>
                <a:cs typeface="Arial"/>
                <a:sym typeface="Arial"/>
              </a:defRPr>
            </a:lvl3pPr>
            <a:lvl4pPr indent="-361950" lvl="3" marL="18288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4pPr>
            <a:lvl5pPr indent="-361950" lvl="4" marL="22860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9pPr>
          </a:lstStyle>
          <a:p/>
        </p:txBody>
      </p:sp>
      <p:sp>
        <p:nvSpPr>
          <p:cNvPr id="87" name="Google Shape;87;geaa9ee4da2_0_255"/>
          <p:cNvSpPr txBox="1"/>
          <p:nvPr>
            <p:ph idx="10" type="dt"/>
          </p:nvPr>
        </p:nvSpPr>
        <p:spPr>
          <a:xfrm>
            <a:off x="365125" y="8742363"/>
            <a:ext cx="1708200" cy="66660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8" name="Google Shape;88;geaa9ee4da2_0_255"/>
          <p:cNvSpPr txBox="1"/>
          <p:nvPr>
            <p:ph idx="11" type="ftr"/>
          </p:nvPr>
        </p:nvSpPr>
        <p:spPr>
          <a:xfrm>
            <a:off x="2498725" y="8742363"/>
            <a:ext cx="2317800" cy="666600"/>
          </a:xfrm>
          <a:prstGeom prst="rect">
            <a:avLst/>
          </a:prstGeom>
          <a:noFill/>
          <a:ln>
            <a:noFill/>
          </a:ln>
        </p:spPr>
        <p:txBody>
          <a:bodyPr anchorCtr="0" anchor="t" bIns="48325" lIns="96650" spcFirstLastPara="1" rIns="96650" wrap="square" tIns="48325">
            <a:noAutofit/>
          </a:bodyPr>
          <a:lstStyle>
            <a:lvl1pPr lvl="0" marR="0" rtl="0" algn="ctr">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 name="Google Shape;89;geaa9ee4da2_0_255"/>
          <p:cNvSpPr txBox="1"/>
          <p:nvPr>
            <p:ph idx="12" type="sldNum"/>
          </p:nvPr>
        </p:nvSpPr>
        <p:spPr>
          <a:xfrm>
            <a:off x="5241925" y="8742363"/>
            <a:ext cx="1708200" cy="666600"/>
          </a:xfrm>
          <a:prstGeom prst="rect">
            <a:avLst/>
          </a:prstGeom>
          <a:noFill/>
          <a:ln>
            <a:noFill/>
          </a:ln>
        </p:spPr>
        <p:txBody>
          <a:bodyPr anchorCtr="0" anchor="t" bIns="48325" lIns="96650" spcFirstLastPara="1" rIns="96650" wrap="square" tIns="48325">
            <a:noAutofit/>
          </a:bodyPr>
          <a:lstStyle>
            <a:lvl1pPr indent="0" lvl="0" marL="0" marR="0" rtl="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C:\Documents and Settings\All Users\Documents\TAPS Files\dvc1.gif" id="164" name="Google Shape;164;geaa9ee4da2_0_0"/>
          <p:cNvPicPr preferRelativeResize="0"/>
          <p:nvPr/>
        </p:nvPicPr>
        <p:blipFill rotWithShape="1">
          <a:blip r:embed="rId3">
            <a:alphaModFix/>
          </a:blip>
          <a:srcRect b="0" l="0" r="0" t="0"/>
          <a:stretch/>
        </p:blipFill>
        <p:spPr>
          <a:xfrm>
            <a:off x="2137286" y="646900"/>
            <a:ext cx="3040625" cy="2661700"/>
          </a:xfrm>
          <a:prstGeom prst="rect">
            <a:avLst/>
          </a:prstGeom>
          <a:noFill/>
          <a:ln>
            <a:noFill/>
          </a:ln>
        </p:spPr>
      </p:pic>
      <p:pic>
        <p:nvPicPr>
          <p:cNvPr id="165" name="Google Shape;165;geaa9ee4da2_0_0"/>
          <p:cNvPicPr preferRelativeResize="0"/>
          <p:nvPr/>
        </p:nvPicPr>
        <p:blipFill>
          <a:blip r:embed="rId4">
            <a:alphaModFix/>
          </a:blip>
          <a:stretch>
            <a:fillRect/>
          </a:stretch>
        </p:blipFill>
        <p:spPr>
          <a:xfrm>
            <a:off x="2724150" y="6463000"/>
            <a:ext cx="1866900" cy="1866900"/>
          </a:xfrm>
          <a:prstGeom prst="rect">
            <a:avLst/>
          </a:prstGeom>
          <a:noFill/>
          <a:ln>
            <a:noFill/>
          </a:ln>
        </p:spPr>
      </p:pic>
      <p:sp>
        <p:nvSpPr>
          <p:cNvPr id="166" name="Google Shape;166;geaa9ee4da2_0_0"/>
          <p:cNvSpPr txBox="1"/>
          <p:nvPr/>
        </p:nvSpPr>
        <p:spPr>
          <a:xfrm>
            <a:off x="2166900" y="4140675"/>
            <a:ext cx="2981400" cy="169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Renton Fish and Game Club</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USPSA</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August 2021</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Match Booklet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5" name="Shape 425"/>
        <p:cNvGrpSpPr/>
        <p:nvPr/>
      </p:nvGrpSpPr>
      <p:grpSpPr>
        <a:xfrm>
          <a:off x="0" y="0"/>
          <a:ext cx="0" cy="0"/>
          <a:chOff x="0" y="0"/>
          <a:chExt cx="0" cy="0"/>
        </a:xfrm>
      </p:grpSpPr>
      <p:pic>
        <p:nvPicPr>
          <p:cNvPr descr="C:\Documents and Settings\All Users\Documents\TAPS Files\dvc1.gif" id="426" name="Google Shape;426;geaa9ee4da2_0_508"/>
          <p:cNvPicPr preferRelativeResize="0"/>
          <p:nvPr/>
        </p:nvPicPr>
        <p:blipFill rotWithShape="1">
          <a:blip r:embed="rId3">
            <a:alphaModFix/>
          </a:blip>
          <a:srcRect b="0" l="0" r="0" t="0"/>
          <a:stretch/>
        </p:blipFill>
        <p:spPr>
          <a:xfrm>
            <a:off x="3128961" y="7709042"/>
            <a:ext cx="1057275" cy="925513"/>
          </a:xfrm>
          <a:prstGeom prst="rect">
            <a:avLst/>
          </a:prstGeom>
          <a:noFill/>
          <a:ln>
            <a:noFill/>
          </a:ln>
        </p:spPr>
      </p:pic>
      <p:graphicFrame>
        <p:nvGraphicFramePr>
          <p:cNvPr id="427" name="Google Shape;427;geaa9ee4da2_0_508"/>
          <p:cNvGraphicFramePr/>
          <p:nvPr/>
        </p:nvGraphicFramePr>
        <p:xfrm>
          <a:off x="342898" y="749426"/>
          <a:ext cx="3000000" cy="3000000"/>
        </p:xfrm>
        <a:graphic>
          <a:graphicData uri="http://schemas.openxmlformats.org/drawingml/2006/table">
            <a:tbl>
              <a:tblPr>
                <a:noFill/>
                <a:tableStyleId>{B22B5301-F842-4DC1-8699-611708887EC2}</a:tableStyleId>
              </a:tblPr>
              <a:tblGrid>
                <a:gridCol w="6629400"/>
              </a:tblGrid>
              <a:tr h="12599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Stage </a:t>
                      </a:r>
                      <a:r>
                        <a:rPr lang="en-US" sz="1600"/>
                        <a:t>5</a:t>
                      </a:r>
                      <a:endParaRPr sz="1400" u="none" cap="none" strike="noStrike"/>
                    </a:p>
                    <a:p>
                      <a:pPr indent="0" lvl="0" marL="0" marR="0" rtl="0" algn="ctr">
                        <a:lnSpc>
                          <a:spcPct val="100000"/>
                        </a:lnSpc>
                        <a:spcBef>
                          <a:spcPts val="0"/>
                        </a:spcBef>
                        <a:spcAft>
                          <a:spcPts val="0"/>
                        </a:spcAft>
                        <a:buClr>
                          <a:srgbClr val="000000"/>
                        </a:buClr>
                        <a:buSzPts val="2800"/>
                        <a:buFont typeface="Arial"/>
                        <a:buNone/>
                      </a:pPr>
                      <a:r>
                        <a:rPr b="1" lang="en-US" sz="2800"/>
                        <a:t>Hilarity Ensues</a:t>
                      </a:r>
                      <a:endParaRPr b="1" sz="2800" u="none" cap="none" strike="noStrike"/>
                    </a:p>
                    <a:p>
                      <a:pPr indent="0" lvl="0" marL="0" marR="0" rtl="0" algn="ctr">
                        <a:lnSpc>
                          <a:spcPct val="100000"/>
                        </a:lnSpc>
                        <a:spcBef>
                          <a:spcPts val="0"/>
                        </a:spcBef>
                        <a:spcAft>
                          <a:spcPts val="0"/>
                        </a:spcAft>
                        <a:buClr>
                          <a:srgbClr val="000000"/>
                        </a:buClr>
                        <a:buSzPts val="1200"/>
                        <a:buFont typeface="Arial"/>
                        <a:buNone/>
                      </a:pPr>
                      <a:r>
                        <a:rPr lang="en-US" sz="1200" u="none" cap="none" strike="noStrike"/>
                        <a:t>Course Designer: </a:t>
                      </a:r>
                      <a:r>
                        <a:rPr lang="en-US" sz="1200"/>
                        <a:t>Eric Beerbaum</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37850">
                <a:tc>
                  <a:txBody>
                    <a:bodyPr/>
                    <a:lstStyle/>
                    <a:p>
                      <a:pPr indent="0" lvl="0" marL="0" rtl="0" algn="l">
                        <a:lnSpc>
                          <a:spcPct val="93000"/>
                        </a:lnSpc>
                        <a:spcBef>
                          <a:spcPts val="0"/>
                        </a:spcBef>
                        <a:spcAft>
                          <a:spcPts val="0"/>
                        </a:spcAft>
                        <a:buClr>
                          <a:schemeClr val="dk1"/>
                        </a:buClr>
                        <a:buSzPts val="1100"/>
                        <a:buFont typeface="Arial"/>
                        <a:buNone/>
                      </a:pPr>
                      <a:r>
                        <a:rPr lang="en-US" sz="1100">
                          <a:solidFill>
                            <a:schemeClr val="dk1"/>
                          </a:solidFill>
                        </a:rPr>
                        <a:t>Hilarity Ensues is a 12 round, 60 point Virginia count short course. There are 12 metric targets. The best one hit per target will score. The start signal is audible.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01000">
                <a:tc>
                  <a:txBody>
                    <a:bodyPr/>
                    <a:lstStyle/>
                    <a:p>
                      <a:pPr indent="0" lvl="0" marL="0" rtl="0" algn="l">
                        <a:lnSpc>
                          <a:spcPct val="93000"/>
                        </a:lnSpc>
                        <a:spcBef>
                          <a:spcPts val="0"/>
                        </a:spcBef>
                        <a:spcAft>
                          <a:spcPts val="0"/>
                        </a:spcAft>
                        <a:buClr>
                          <a:schemeClr val="dk1"/>
                        </a:buClr>
                        <a:buSzPts val="1100"/>
                        <a:buFont typeface="Arial"/>
                        <a:buNone/>
                      </a:pPr>
                      <a:r>
                        <a:rPr lang="en-US" sz="1100">
                          <a:solidFill>
                            <a:schemeClr val="dk1"/>
                          </a:solidFill>
                        </a:rPr>
                        <a:t>The Handgun start position is loaded and holstered with one hand on each of the upper Xs. </a:t>
                      </a:r>
                      <a:endParaRPr sz="1100">
                        <a:solidFill>
                          <a:schemeClr val="dk1"/>
                        </a:solidFill>
                      </a:endParaRPr>
                    </a:p>
                    <a:p>
                      <a:pPr indent="0" lvl="0" marL="0" rtl="0" algn="l">
                        <a:lnSpc>
                          <a:spcPct val="93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93000"/>
                        </a:lnSpc>
                        <a:spcBef>
                          <a:spcPts val="0"/>
                        </a:spcBef>
                        <a:spcAft>
                          <a:spcPts val="0"/>
                        </a:spcAft>
                        <a:buClr>
                          <a:schemeClr val="dk1"/>
                        </a:buClr>
                        <a:buSzPts val="1100"/>
                        <a:buFont typeface="Arial"/>
                        <a:buNone/>
                      </a:pPr>
                      <a:r>
                        <a:rPr lang="en-US" sz="1100">
                          <a:solidFill>
                            <a:schemeClr val="dk1"/>
                          </a:solidFill>
                        </a:rPr>
                        <a:t>The PCC start position is loaded, stock on belt, muzzle touching lower X. </a:t>
                      </a:r>
                      <a:endParaRPr sz="11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79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On the audible start signal, engage all targets from within the shooting area.</a:t>
                      </a:r>
                      <a:endParaRPr sz="11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2" name="Shape 432"/>
        <p:cNvGrpSpPr/>
        <p:nvPr/>
      </p:nvGrpSpPr>
      <p:grpSpPr>
        <a:xfrm>
          <a:off x="0" y="0"/>
          <a:ext cx="0" cy="0"/>
          <a:chOff x="0" y="0"/>
          <a:chExt cx="0" cy="0"/>
        </a:xfrm>
      </p:grpSpPr>
      <p:graphicFrame>
        <p:nvGraphicFramePr>
          <p:cNvPr id="433" name="Google Shape;433;geaded63910_0_81"/>
          <p:cNvGraphicFramePr/>
          <p:nvPr/>
        </p:nvGraphicFramePr>
        <p:xfrm>
          <a:off x="177800" y="165100"/>
          <a:ext cx="3000000" cy="3000000"/>
        </p:xfrm>
        <a:graphic>
          <a:graphicData uri="http://schemas.openxmlformats.org/drawingml/2006/table">
            <a:tbl>
              <a:tblPr>
                <a:noFill/>
                <a:tableStyleId>{B22B5301-F842-4DC1-8699-611708887EC2}</a:tableStyleId>
              </a:tblPr>
              <a:tblGrid>
                <a:gridCol w="1041400"/>
                <a:gridCol w="4953000"/>
                <a:gridCol w="1003300"/>
              </a:tblGrid>
              <a:tr h="987475">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Renton Fish and Game</a:t>
                      </a:r>
                      <a:endParaRPr sz="1400" u="none" cap="none" strike="noStrike"/>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Bay </a:t>
                      </a:r>
                      <a:r>
                        <a:rPr b="1" lang="en-US" sz="2000"/>
                        <a:t>5</a:t>
                      </a:r>
                      <a:endParaRPr sz="1400" u="none" cap="none" strike="noStrike"/>
                    </a:p>
                    <a:p>
                      <a:pPr indent="0" lvl="0" marL="0" marR="0" rtl="0" algn="ctr">
                        <a:lnSpc>
                          <a:spcPct val="100000"/>
                        </a:lnSpc>
                        <a:spcBef>
                          <a:spcPts val="400"/>
                        </a:spcBef>
                        <a:spcAft>
                          <a:spcPts val="0"/>
                        </a:spcAft>
                        <a:buClr>
                          <a:srgbClr val="000000"/>
                        </a:buClr>
                        <a:buSzPts val="2000"/>
                        <a:buFont typeface="Arial"/>
                        <a:buNone/>
                      </a:pPr>
                      <a:r>
                        <a:rPr b="1" lang="en-US" sz="2000"/>
                        <a:t>Hilarity Ensues</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42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Course Designer: </a:t>
                      </a:r>
                      <a:r>
                        <a:rPr b="1" lang="en-US" sz="1200"/>
                        <a:t>Eric Beerbaum</a:t>
                      </a:r>
                      <a:endParaRPr sz="1400" u="none" cap="none" strike="noStrike"/>
                    </a:p>
                  </a:txBody>
                  <a:tcPr marT="45725" marB="45725" marR="45725" marL="457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descr="C:\Documents and Settings\All Users\Documents\TAPS Files\dvc1.gif" id="434" name="Google Shape;434;geaded63910_0_81"/>
          <p:cNvPicPr preferRelativeResize="0"/>
          <p:nvPr/>
        </p:nvPicPr>
        <p:blipFill rotWithShape="1">
          <a:blip r:embed="rId3">
            <a:alphaModFix/>
          </a:blip>
          <a:srcRect b="0" l="0" r="0" t="0"/>
          <a:stretch/>
        </p:blipFill>
        <p:spPr>
          <a:xfrm>
            <a:off x="152400" y="279400"/>
            <a:ext cx="1057275" cy="925513"/>
          </a:xfrm>
          <a:prstGeom prst="rect">
            <a:avLst/>
          </a:prstGeom>
          <a:noFill/>
          <a:ln>
            <a:noFill/>
          </a:ln>
        </p:spPr>
      </p:pic>
      <p:pic>
        <p:nvPicPr>
          <p:cNvPr descr="C:\Documents and Settings\All Users\Documents\TAPS Files\dvc1.gif" id="435" name="Google Shape;435;geaded63910_0_81"/>
          <p:cNvPicPr preferRelativeResize="0"/>
          <p:nvPr/>
        </p:nvPicPr>
        <p:blipFill rotWithShape="1">
          <a:blip r:embed="rId3">
            <a:alphaModFix/>
          </a:blip>
          <a:srcRect b="0" l="0" r="0" t="0"/>
          <a:stretch/>
        </p:blipFill>
        <p:spPr>
          <a:xfrm>
            <a:off x="6181725" y="293688"/>
            <a:ext cx="1057275" cy="925512"/>
          </a:xfrm>
          <a:prstGeom prst="rect">
            <a:avLst/>
          </a:prstGeom>
          <a:noFill/>
          <a:ln>
            <a:noFill/>
          </a:ln>
        </p:spPr>
      </p:pic>
      <p:grpSp>
        <p:nvGrpSpPr>
          <p:cNvPr id="436" name="Google Shape;436;geaded63910_0_81"/>
          <p:cNvGrpSpPr/>
          <p:nvPr/>
        </p:nvGrpSpPr>
        <p:grpSpPr>
          <a:xfrm>
            <a:off x="4559300" y="4421188"/>
            <a:ext cx="285829" cy="865187"/>
            <a:chOff x="2872" y="3649"/>
            <a:chExt cx="180" cy="545"/>
          </a:xfrm>
        </p:grpSpPr>
        <p:cxnSp>
          <p:nvCxnSpPr>
            <p:cNvPr id="437" name="Google Shape;437;geaded63910_0_81"/>
            <p:cNvCxnSpPr/>
            <p:nvPr/>
          </p:nvCxnSpPr>
          <p:spPr>
            <a:xfrm rot="5400000">
              <a:off x="2729" y="4044"/>
              <a:ext cx="300" cy="0"/>
            </a:xfrm>
            <a:prstGeom prst="bentConnector2">
              <a:avLst/>
            </a:prstGeom>
            <a:noFill/>
            <a:ln cap="flat" cmpd="sng" w="28425">
              <a:solidFill>
                <a:srgbClr val="000000"/>
              </a:solidFill>
              <a:prstDash val="solid"/>
              <a:round/>
              <a:headEnd len="med" w="med" type="none"/>
              <a:tailEnd len="med" w="med" type="none"/>
            </a:ln>
          </p:spPr>
        </p:cxnSp>
        <p:cxnSp>
          <p:nvCxnSpPr>
            <p:cNvPr id="438" name="Google Shape;438;geaded63910_0_81"/>
            <p:cNvCxnSpPr/>
            <p:nvPr/>
          </p:nvCxnSpPr>
          <p:spPr>
            <a:xfrm rot="5400000">
              <a:off x="2895" y="4044"/>
              <a:ext cx="300" cy="0"/>
            </a:xfrm>
            <a:prstGeom prst="bentConnector2">
              <a:avLst/>
            </a:prstGeom>
            <a:noFill/>
            <a:ln cap="flat" cmpd="sng" w="28425">
              <a:solidFill>
                <a:srgbClr val="000000"/>
              </a:solidFill>
              <a:prstDash val="solid"/>
              <a:round/>
              <a:headEnd len="med" w="med" type="none"/>
              <a:tailEnd len="med" w="med" type="none"/>
            </a:ln>
          </p:spPr>
        </p:cxnSp>
        <p:sp>
          <p:nvSpPr>
            <p:cNvPr id="439" name="Google Shape;439;geaded63910_0_81"/>
            <p:cNvSpPr/>
            <p:nvPr/>
          </p:nvSpPr>
          <p:spPr>
            <a:xfrm>
              <a:off x="2872" y="3649"/>
              <a:ext cx="180" cy="331"/>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grpSp>
      <p:sp>
        <p:nvSpPr>
          <p:cNvPr id="440" name="Google Shape;440;geaded63910_0_81"/>
          <p:cNvSpPr/>
          <p:nvPr/>
        </p:nvSpPr>
        <p:spPr>
          <a:xfrm>
            <a:off x="3348975" y="5422050"/>
            <a:ext cx="447675" cy="914400"/>
          </a:xfrm>
          <a:custGeom>
            <a:rect b="b" l="l" r="r" t="t"/>
            <a:pathLst>
              <a:path extrusionOk="0" h="288" w="528">
                <a:moveTo>
                  <a:pt x="528" y="288"/>
                </a:moveTo>
                <a:lnTo>
                  <a:pt x="0" y="288"/>
                </a:lnTo>
                <a:lnTo>
                  <a:pt x="0" y="0"/>
                </a:lnTo>
                <a:lnTo>
                  <a:pt x="528" y="0"/>
                </a:lnTo>
                <a:lnTo>
                  <a:pt x="528" y="288"/>
                </a:lnTo>
                <a:close/>
              </a:path>
            </a:pathLst>
          </a:custGeom>
          <a:solidFill>
            <a:srgbClr val="BBE0E3">
              <a:alpha val="49800"/>
            </a:srgbClr>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sp>
        <p:nvSpPr>
          <p:cNvPr id="441" name="Google Shape;441;geaded63910_0_81"/>
          <p:cNvSpPr/>
          <p:nvPr/>
        </p:nvSpPr>
        <p:spPr>
          <a:xfrm>
            <a:off x="3336275" y="5452213"/>
            <a:ext cx="469800" cy="24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000">
                <a:solidFill>
                  <a:srgbClr val="000000"/>
                </a:solidFill>
                <a:latin typeface="Arial"/>
                <a:ea typeface="Arial"/>
                <a:cs typeface="Arial"/>
                <a:sym typeface="Arial"/>
              </a:rPr>
              <a:t>X   X</a:t>
            </a:r>
            <a:endParaRPr/>
          </a:p>
        </p:txBody>
      </p:sp>
      <p:grpSp>
        <p:nvGrpSpPr>
          <p:cNvPr id="442" name="Google Shape;442;geaded63910_0_81"/>
          <p:cNvGrpSpPr/>
          <p:nvPr/>
        </p:nvGrpSpPr>
        <p:grpSpPr>
          <a:xfrm>
            <a:off x="3965841" y="3932238"/>
            <a:ext cx="222155" cy="942181"/>
            <a:chOff x="2498" y="3341"/>
            <a:chExt cx="140" cy="594"/>
          </a:xfrm>
        </p:grpSpPr>
        <p:cxnSp>
          <p:nvCxnSpPr>
            <p:cNvPr id="443" name="Google Shape;443;geaded63910_0_81"/>
            <p:cNvCxnSpPr/>
            <p:nvPr/>
          </p:nvCxnSpPr>
          <p:spPr>
            <a:xfrm rot="5400000">
              <a:off x="2484" y="3785"/>
              <a:ext cx="300" cy="0"/>
            </a:xfrm>
            <a:prstGeom prst="bentConnector2">
              <a:avLst/>
            </a:prstGeom>
            <a:noFill/>
            <a:ln cap="flat" cmpd="sng" w="28425">
              <a:solidFill>
                <a:srgbClr val="000000"/>
              </a:solidFill>
              <a:prstDash val="solid"/>
              <a:round/>
              <a:headEnd len="med" w="med" type="none"/>
              <a:tailEnd len="med" w="med" type="none"/>
            </a:ln>
          </p:spPr>
        </p:cxnSp>
        <p:cxnSp>
          <p:nvCxnSpPr>
            <p:cNvPr id="444" name="Google Shape;444;geaded63910_0_81"/>
            <p:cNvCxnSpPr/>
            <p:nvPr/>
          </p:nvCxnSpPr>
          <p:spPr>
            <a:xfrm rot="5400000">
              <a:off x="2355" y="3747"/>
              <a:ext cx="300" cy="0"/>
            </a:xfrm>
            <a:prstGeom prst="bentConnector2">
              <a:avLst/>
            </a:prstGeom>
            <a:noFill/>
            <a:ln cap="flat" cmpd="sng" w="28425">
              <a:solidFill>
                <a:srgbClr val="000000"/>
              </a:solidFill>
              <a:prstDash val="solid"/>
              <a:round/>
              <a:headEnd len="med" w="med" type="none"/>
              <a:tailEnd len="med" w="med" type="none"/>
            </a:ln>
          </p:spPr>
        </p:cxnSp>
        <p:grpSp>
          <p:nvGrpSpPr>
            <p:cNvPr id="445" name="Google Shape;445;geaded63910_0_81"/>
            <p:cNvGrpSpPr/>
            <p:nvPr/>
          </p:nvGrpSpPr>
          <p:grpSpPr>
            <a:xfrm>
              <a:off x="2498" y="3341"/>
              <a:ext cx="140" cy="363"/>
              <a:chOff x="2498" y="3341"/>
              <a:chExt cx="140" cy="363"/>
            </a:xfrm>
          </p:grpSpPr>
          <p:sp>
            <p:nvSpPr>
              <p:cNvPr id="446" name="Google Shape;446;geaded63910_0_81"/>
              <p:cNvSpPr/>
              <p:nvPr/>
            </p:nvSpPr>
            <p:spPr>
              <a:xfrm flipH="1">
                <a:off x="2498" y="3341"/>
                <a:ext cx="139" cy="363"/>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sp>
            <p:nvSpPr>
              <p:cNvPr id="447" name="Google Shape;447;geaded63910_0_81"/>
              <p:cNvSpPr/>
              <p:nvPr/>
            </p:nvSpPr>
            <p:spPr>
              <a:xfrm>
                <a:off x="2520" y="3466"/>
                <a:ext cx="118" cy="237"/>
              </a:xfrm>
              <a:custGeom>
                <a:rect b="b" l="l" r="r" t="t"/>
                <a:pathLst>
                  <a:path extrusionOk="0" h="238" w="119">
                    <a:moveTo>
                      <a:pt x="0" y="208"/>
                    </a:moveTo>
                    <a:lnTo>
                      <a:pt x="83" y="238"/>
                    </a:lnTo>
                    <a:lnTo>
                      <a:pt x="119" y="181"/>
                    </a:lnTo>
                    <a:lnTo>
                      <a:pt x="119" y="0"/>
                    </a:lnTo>
                    <a:lnTo>
                      <a:pt x="0" y="208"/>
                    </a:lnTo>
                    <a:close/>
                  </a:path>
                </a:pathLst>
              </a:custGeom>
              <a:solidFill>
                <a:srgbClr val="0000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grpSp>
      </p:grpSp>
      <p:grpSp>
        <p:nvGrpSpPr>
          <p:cNvPr id="448" name="Google Shape;448;geaded63910_0_81"/>
          <p:cNvGrpSpPr/>
          <p:nvPr/>
        </p:nvGrpSpPr>
        <p:grpSpPr>
          <a:xfrm>
            <a:off x="2970213" y="3933825"/>
            <a:ext cx="220396" cy="940594"/>
            <a:chOff x="1871" y="3342"/>
            <a:chExt cx="139" cy="592"/>
          </a:xfrm>
        </p:grpSpPr>
        <p:cxnSp>
          <p:nvCxnSpPr>
            <p:cNvPr id="449" name="Google Shape;449;geaded63910_0_81"/>
            <p:cNvCxnSpPr/>
            <p:nvPr/>
          </p:nvCxnSpPr>
          <p:spPr>
            <a:xfrm rot="5400000">
              <a:off x="1725" y="3785"/>
              <a:ext cx="300" cy="0"/>
            </a:xfrm>
            <a:prstGeom prst="bentConnector2">
              <a:avLst/>
            </a:prstGeom>
            <a:noFill/>
            <a:ln cap="flat" cmpd="sng" w="28425">
              <a:solidFill>
                <a:srgbClr val="000000"/>
              </a:solidFill>
              <a:prstDash val="solid"/>
              <a:round/>
              <a:headEnd len="med" w="med" type="none"/>
              <a:tailEnd len="med" w="med" type="none"/>
            </a:ln>
          </p:spPr>
        </p:cxnSp>
        <p:cxnSp>
          <p:nvCxnSpPr>
            <p:cNvPr id="450" name="Google Shape;450;geaded63910_0_81"/>
            <p:cNvCxnSpPr/>
            <p:nvPr/>
          </p:nvCxnSpPr>
          <p:spPr>
            <a:xfrm rot="5400000">
              <a:off x="1854" y="3748"/>
              <a:ext cx="300" cy="0"/>
            </a:xfrm>
            <a:prstGeom prst="bentConnector2">
              <a:avLst/>
            </a:prstGeom>
            <a:noFill/>
            <a:ln cap="flat" cmpd="sng" w="28425">
              <a:solidFill>
                <a:srgbClr val="000000"/>
              </a:solidFill>
              <a:prstDash val="solid"/>
              <a:round/>
              <a:headEnd len="med" w="med" type="none"/>
              <a:tailEnd len="med" w="med" type="none"/>
            </a:ln>
          </p:spPr>
        </p:cxnSp>
        <p:grpSp>
          <p:nvGrpSpPr>
            <p:cNvPr id="451" name="Google Shape;451;geaded63910_0_81"/>
            <p:cNvGrpSpPr/>
            <p:nvPr/>
          </p:nvGrpSpPr>
          <p:grpSpPr>
            <a:xfrm>
              <a:off x="1871" y="3342"/>
              <a:ext cx="139" cy="363"/>
              <a:chOff x="1871" y="3342"/>
              <a:chExt cx="139" cy="363"/>
            </a:xfrm>
          </p:grpSpPr>
          <p:sp>
            <p:nvSpPr>
              <p:cNvPr id="452" name="Google Shape;452;geaded63910_0_81"/>
              <p:cNvSpPr/>
              <p:nvPr/>
            </p:nvSpPr>
            <p:spPr>
              <a:xfrm>
                <a:off x="1871" y="3342"/>
                <a:ext cx="139" cy="363"/>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sp>
            <p:nvSpPr>
              <p:cNvPr id="453" name="Google Shape;453;geaded63910_0_81"/>
              <p:cNvSpPr/>
              <p:nvPr/>
            </p:nvSpPr>
            <p:spPr>
              <a:xfrm>
                <a:off x="1871" y="3467"/>
                <a:ext cx="118" cy="237"/>
              </a:xfrm>
              <a:custGeom>
                <a:rect b="b" l="l" r="r" t="t"/>
                <a:pathLst>
                  <a:path extrusionOk="0" h="238" w="119">
                    <a:moveTo>
                      <a:pt x="119" y="208"/>
                    </a:moveTo>
                    <a:lnTo>
                      <a:pt x="36" y="238"/>
                    </a:lnTo>
                    <a:lnTo>
                      <a:pt x="0" y="181"/>
                    </a:lnTo>
                    <a:lnTo>
                      <a:pt x="0" y="0"/>
                    </a:lnTo>
                    <a:lnTo>
                      <a:pt x="119" y="208"/>
                    </a:lnTo>
                    <a:close/>
                  </a:path>
                </a:pathLst>
              </a:custGeom>
              <a:solidFill>
                <a:srgbClr val="0000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grpSp>
      </p:grpSp>
      <p:grpSp>
        <p:nvGrpSpPr>
          <p:cNvPr id="454" name="Google Shape;454;geaded63910_0_81"/>
          <p:cNvGrpSpPr/>
          <p:nvPr/>
        </p:nvGrpSpPr>
        <p:grpSpPr>
          <a:xfrm>
            <a:off x="2944813" y="4333875"/>
            <a:ext cx="1258824" cy="617221"/>
            <a:chOff x="1855" y="3594"/>
            <a:chExt cx="793" cy="389"/>
          </a:xfrm>
        </p:grpSpPr>
        <p:sp>
          <p:nvSpPr>
            <p:cNvPr id="455" name="Google Shape;455;geaded63910_0_81"/>
            <p:cNvSpPr/>
            <p:nvPr/>
          </p:nvSpPr>
          <p:spPr>
            <a:xfrm>
              <a:off x="1855" y="3594"/>
              <a:ext cx="793" cy="389"/>
            </a:xfrm>
            <a:custGeom>
              <a:rect b="b" l="l" r="r" t="t"/>
              <a:pathLst>
                <a:path extrusionOk="0" h="1152" w="1344">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sp>
          <p:nvSpPr>
            <p:cNvPr id="456" name="Google Shape;456;geaded63910_0_81"/>
            <p:cNvSpPr/>
            <p:nvPr/>
          </p:nvSpPr>
          <p:spPr>
            <a:xfrm>
              <a:off x="1869" y="3606"/>
              <a:ext cx="287" cy="362"/>
            </a:xfrm>
            <a:custGeom>
              <a:rect b="b" l="l" r="r" t="t"/>
              <a:pathLst>
                <a:path extrusionOk="0" h="1074" w="522">
                  <a:moveTo>
                    <a:pt x="0" y="0"/>
                  </a:moveTo>
                  <a:lnTo>
                    <a:pt x="0" y="1074"/>
                  </a:lnTo>
                  <a:lnTo>
                    <a:pt x="522" y="1074"/>
                  </a:lnTo>
                  <a:lnTo>
                    <a:pt x="522" y="0"/>
                  </a:lnTo>
                  <a:lnTo>
                    <a:pt x="0" y="0"/>
                  </a:lnTo>
                  <a:close/>
                </a:path>
              </a:pathLst>
            </a:custGeom>
            <a:solidFill>
              <a:srgbClr val="4ADC93"/>
            </a:solidFill>
            <a:ln cap="flat" cmpd="sng" w="9525">
              <a:solidFill>
                <a:srgbClr val="4ADC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sp>
          <p:nvSpPr>
            <p:cNvPr id="457" name="Google Shape;457;geaded63910_0_81"/>
            <p:cNvSpPr/>
            <p:nvPr/>
          </p:nvSpPr>
          <p:spPr>
            <a:xfrm>
              <a:off x="2335" y="3609"/>
              <a:ext cx="292" cy="362"/>
            </a:xfrm>
            <a:custGeom>
              <a:rect b="b" l="l" r="r" t="t"/>
              <a:pathLst>
                <a:path extrusionOk="0" h="1074" w="522">
                  <a:moveTo>
                    <a:pt x="0" y="0"/>
                  </a:moveTo>
                  <a:lnTo>
                    <a:pt x="0" y="1074"/>
                  </a:lnTo>
                  <a:lnTo>
                    <a:pt x="522" y="1074"/>
                  </a:lnTo>
                  <a:lnTo>
                    <a:pt x="522" y="0"/>
                  </a:lnTo>
                  <a:lnTo>
                    <a:pt x="0" y="0"/>
                  </a:lnTo>
                  <a:close/>
                </a:path>
              </a:pathLst>
            </a:custGeom>
            <a:solidFill>
              <a:srgbClr val="4ADC93"/>
            </a:solidFill>
            <a:ln cap="flat" cmpd="sng" w="9525">
              <a:solidFill>
                <a:srgbClr val="4ADC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sp>
          <p:nvSpPr>
            <p:cNvPr id="458" name="Google Shape;458;geaded63910_0_81"/>
            <p:cNvSpPr/>
            <p:nvPr/>
          </p:nvSpPr>
          <p:spPr>
            <a:xfrm rot="-5400000">
              <a:off x="2200" y="3712"/>
              <a:ext cx="80" cy="435"/>
            </a:xfrm>
            <a:custGeom>
              <a:rect b="b" l="l" r="r" t="t"/>
              <a:pathLst>
                <a:path extrusionOk="0" h="1074" w="522">
                  <a:moveTo>
                    <a:pt x="0" y="0"/>
                  </a:moveTo>
                  <a:lnTo>
                    <a:pt x="0" y="1074"/>
                  </a:lnTo>
                  <a:lnTo>
                    <a:pt x="522" y="1074"/>
                  </a:lnTo>
                  <a:lnTo>
                    <a:pt x="522" y="0"/>
                  </a:lnTo>
                  <a:lnTo>
                    <a:pt x="0" y="0"/>
                  </a:lnTo>
                  <a:close/>
                </a:path>
              </a:pathLst>
            </a:custGeom>
            <a:solidFill>
              <a:srgbClr val="4ADC93"/>
            </a:solidFill>
            <a:ln cap="flat" cmpd="sng" w="9525">
              <a:solidFill>
                <a:srgbClr val="4ADC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sp>
          <p:nvSpPr>
            <p:cNvPr id="459" name="Google Shape;459;geaded63910_0_81"/>
            <p:cNvSpPr/>
            <p:nvPr/>
          </p:nvSpPr>
          <p:spPr>
            <a:xfrm rot="-5400000">
              <a:off x="2206" y="3437"/>
              <a:ext cx="89" cy="432"/>
            </a:xfrm>
            <a:custGeom>
              <a:rect b="b" l="l" r="r" t="t"/>
              <a:pathLst>
                <a:path extrusionOk="0" h="1074" w="522">
                  <a:moveTo>
                    <a:pt x="0" y="0"/>
                  </a:moveTo>
                  <a:lnTo>
                    <a:pt x="0" y="1074"/>
                  </a:lnTo>
                  <a:lnTo>
                    <a:pt x="522" y="1074"/>
                  </a:lnTo>
                  <a:lnTo>
                    <a:pt x="522" y="0"/>
                  </a:lnTo>
                  <a:lnTo>
                    <a:pt x="0" y="0"/>
                  </a:lnTo>
                  <a:close/>
                </a:path>
              </a:pathLst>
            </a:custGeom>
            <a:solidFill>
              <a:srgbClr val="4ADC93"/>
            </a:solidFill>
            <a:ln cap="flat" cmpd="sng" w="9525">
              <a:solidFill>
                <a:srgbClr val="4ADC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grpSp>
      <p:sp>
        <p:nvSpPr>
          <p:cNvPr id="460" name="Google Shape;460;geaded63910_0_81"/>
          <p:cNvSpPr/>
          <p:nvPr/>
        </p:nvSpPr>
        <p:spPr>
          <a:xfrm>
            <a:off x="2673375" y="5198275"/>
            <a:ext cx="73025" cy="1046163"/>
          </a:xfrm>
          <a:custGeom>
            <a:rect b="b" l="l" r="r" t="t"/>
            <a:pathLst>
              <a:path extrusionOk="0" h="840" w="60">
                <a:moveTo>
                  <a:pt x="0" y="840"/>
                </a:moveTo>
                <a:lnTo>
                  <a:pt x="0" y="132"/>
                </a:lnTo>
                <a:lnTo>
                  <a:pt x="60" y="0"/>
                </a:lnTo>
                <a:lnTo>
                  <a:pt x="60" y="600"/>
                </a:lnTo>
                <a:lnTo>
                  <a:pt x="0" y="840"/>
                </a:lnTo>
                <a:close/>
              </a:path>
            </a:pathLst>
          </a:custGeom>
          <a:solidFill>
            <a:srgbClr val="BBE0E3">
              <a:alpha val="24710"/>
            </a:srgbClr>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sp>
        <p:nvSpPr>
          <p:cNvPr id="461" name="Google Shape;461;geaded63910_0_81"/>
          <p:cNvSpPr/>
          <p:nvPr/>
        </p:nvSpPr>
        <p:spPr>
          <a:xfrm flipH="1">
            <a:off x="2157388" y="5192713"/>
            <a:ext cx="417512" cy="1057274"/>
          </a:xfrm>
          <a:custGeom>
            <a:rect b="b" l="l" r="r" t="t"/>
            <a:pathLst>
              <a:path extrusionOk="0" h="840" w="240">
                <a:moveTo>
                  <a:pt x="0" y="480"/>
                </a:moveTo>
                <a:lnTo>
                  <a:pt x="240" y="840"/>
                </a:lnTo>
                <a:lnTo>
                  <a:pt x="240" y="120"/>
                </a:lnTo>
                <a:lnTo>
                  <a:pt x="0" y="0"/>
                </a:lnTo>
                <a:lnTo>
                  <a:pt x="0" y="480"/>
                </a:lnTo>
                <a:close/>
              </a:path>
            </a:pathLst>
          </a:custGeom>
          <a:solidFill>
            <a:srgbClr val="BBE0E3">
              <a:alpha val="49800"/>
            </a:srgbClr>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sp>
        <p:nvSpPr>
          <p:cNvPr id="462" name="Google Shape;462;geaded63910_0_81"/>
          <p:cNvSpPr/>
          <p:nvPr/>
        </p:nvSpPr>
        <p:spPr>
          <a:xfrm>
            <a:off x="2138563" y="5292475"/>
            <a:ext cx="522287" cy="946150"/>
          </a:xfrm>
          <a:custGeom>
            <a:rect b="b" l="l" r="r" t="t"/>
            <a:pathLst>
              <a:path extrusionOk="0" h="288" w="528">
                <a:moveTo>
                  <a:pt x="528" y="288"/>
                </a:moveTo>
                <a:lnTo>
                  <a:pt x="0" y="288"/>
                </a:lnTo>
                <a:lnTo>
                  <a:pt x="0" y="0"/>
                </a:lnTo>
                <a:lnTo>
                  <a:pt x="528" y="0"/>
                </a:lnTo>
                <a:lnTo>
                  <a:pt x="528" y="288"/>
                </a:lnTo>
                <a:close/>
              </a:path>
            </a:pathLst>
          </a:custGeom>
          <a:solidFill>
            <a:srgbClr val="BBE0E3">
              <a:alpha val="49800"/>
            </a:srgbClr>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sp>
        <p:nvSpPr>
          <p:cNvPr id="463" name="Google Shape;463;geaded63910_0_81"/>
          <p:cNvSpPr/>
          <p:nvPr/>
        </p:nvSpPr>
        <p:spPr>
          <a:xfrm>
            <a:off x="2191050" y="5567088"/>
            <a:ext cx="469800" cy="39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000">
                <a:solidFill>
                  <a:srgbClr val="000000"/>
                </a:solidFill>
                <a:latin typeface="Arial"/>
                <a:ea typeface="Arial"/>
                <a:cs typeface="Arial"/>
                <a:sym typeface="Arial"/>
              </a:rPr>
              <a:t>Tree Box</a:t>
            </a:r>
            <a:endParaRPr/>
          </a:p>
        </p:txBody>
      </p:sp>
      <p:grpSp>
        <p:nvGrpSpPr>
          <p:cNvPr id="464" name="Google Shape;464;geaded63910_0_81"/>
          <p:cNvGrpSpPr/>
          <p:nvPr/>
        </p:nvGrpSpPr>
        <p:grpSpPr>
          <a:xfrm>
            <a:off x="365125" y="6483350"/>
            <a:ext cx="225310" cy="950119"/>
            <a:chOff x="230" y="4948"/>
            <a:chExt cx="142" cy="599"/>
          </a:xfrm>
        </p:grpSpPr>
        <p:cxnSp>
          <p:nvCxnSpPr>
            <p:cNvPr id="465" name="Google Shape;465;geaded63910_0_81"/>
            <p:cNvCxnSpPr/>
            <p:nvPr/>
          </p:nvCxnSpPr>
          <p:spPr>
            <a:xfrm rot="5400000">
              <a:off x="87" y="5397"/>
              <a:ext cx="300" cy="0"/>
            </a:xfrm>
            <a:prstGeom prst="bentConnector2">
              <a:avLst/>
            </a:prstGeom>
            <a:noFill/>
            <a:ln cap="flat" cmpd="sng" w="28425">
              <a:solidFill>
                <a:srgbClr val="000000"/>
              </a:solidFill>
              <a:prstDash val="solid"/>
              <a:round/>
              <a:headEnd len="med" w="med" type="none"/>
              <a:tailEnd len="med" w="med" type="none"/>
            </a:ln>
          </p:spPr>
        </p:cxnSp>
        <p:cxnSp>
          <p:nvCxnSpPr>
            <p:cNvPr id="466" name="Google Shape;466;geaded63910_0_81"/>
            <p:cNvCxnSpPr/>
            <p:nvPr/>
          </p:nvCxnSpPr>
          <p:spPr>
            <a:xfrm rot="5400000">
              <a:off x="212" y="5354"/>
              <a:ext cx="300" cy="0"/>
            </a:xfrm>
            <a:prstGeom prst="bentConnector2">
              <a:avLst/>
            </a:prstGeom>
            <a:noFill/>
            <a:ln cap="flat" cmpd="sng" w="28425">
              <a:solidFill>
                <a:srgbClr val="000000"/>
              </a:solidFill>
              <a:prstDash val="solid"/>
              <a:round/>
              <a:headEnd len="med" w="med" type="none"/>
              <a:tailEnd len="med" w="med" type="none"/>
            </a:ln>
          </p:spPr>
        </p:cxnSp>
        <p:grpSp>
          <p:nvGrpSpPr>
            <p:cNvPr id="467" name="Google Shape;467;geaded63910_0_81"/>
            <p:cNvGrpSpPr/>
            <p:nvPr/>
          </p:nvGrpSpPr>
          <p:grpSpPr>
            <a:xfrm>
              <a:off x="230" y="4948"/>
              <a:ext cx="142" cy="368"/>
              <a:chOff x="230" y="4948"/>
              <a:chExt cx="142" cy="368"/>
            </a:xfrm>
          </p:grpSpPr>
          <p:sp>
            <p:nvSpPr>
              <p:cNvPr id="468" name="Google Shape;468;geaded63910_0_81"/>
              <p:cNvSpPr/>
              <p:nvPr/>
            </p:nvSpPr>
            <p:spPr>
              <a:xfrm>
                <a:off x="230" y="4948"/>
                <a:ext cx="140" cy="368"/>
              </a:xfrm>
              <a:custGeom>
                <a:rect b="b" l="l" r="r" t="t"/>
                <a:pathLst>
                  <a:path extrusionOk="0" h="369" w="141">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sp>
            <p:nvSpPr>
              <p:cNvPr id="469" name="Google Shape;469;geaded63910_0_81"/>
              <p:cNvSpPr/>
              <p:nvPr/>
            </p:nvSpPr>
            <p:spPr>
              <a:xfrm>
                <a:off x="230" y="5038"/>
                <a:ext cx="142" cy="275"/>
              </a:xfrm>
              <a:custGeom>
                <a:rect b="b" l="l" r="r" t="t"/>
                <a:pathLst>
                  <a:path extrusionOk="0" h="276" w="143">
                    <a:moveTo>
                      <a:pt x="0" y="223"/>
                    </a:moveTo>
                    <a:lnTo>
                      <a:pt x="36" y="276"/>
                    </a:lnTo>
                    <a:lnTo>
                      <a:pt x="118" y="246"/>
                    </a:lnTo>
                    <a:lnTo>
                      <a:pt x="143" y="174"/>
                    </a:lnTo>
                    <a:lnTo>
                      <a:pt x="141" y="0"/>
                    </a:lnTo>
                    <a:lnTo>
                      <a:pt x="3" y="39"/>
                    </a:lnTo>
                    <a:lnTo>
                      <a:pt x="0" y="223"/>
                    </a:lnTo>
                    <a:close/>
                  </a:path>
                </a:pathLst>
              </a:custGeom>
              <a:solidFill>
                <a:srgbClr val="0000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grpSp>
      </p:grpSp>
      <p:grpSp>
        <p:nvGrpSpPr>
          <p:cNvPr id="470" name="Google Shape;470;geaded63910_0_81"/>
          <p:cNvGrpSpPr/>
          <p:nvPr/>
        </p:nvGrpSpPr>
        <p:grpSpPr>
          <a:xfrm>
            <a:off x="1807763" y="5289162"/>
            <a:ext cx="287480" cy="864394"/>
            <a:chOff x="1143" y="2384"/>
            <a:chExt cx="181" cy="545"/>
          </a:xfrm>
        </p:grpSpPr>
        <p:cxnSp>
          <p:nvCxnSpPr>
            <p:cNvPr id="471" name="Google Shape;471;geaded63910_0_81"/>
            <p:cNvCxnSpPr/>
            <p:nvPr/>
          </p:nvCxnSpPr>
          <p:spPr>
            <a:xfrm rot="5400000">
              <a:off x="1004" y="2779"/>
              <a:ext cx="300" cy="0"/>
            </a:xfrm>
            <a:prstGeom prst="bentConnector2">
              <a:avLst/>
            </a:prstGeom>
            <a:noFill/>
            <a:ln cap="flat" cmpd="sng" w="28425">
              <a:solidFill>
                <a:srgbClr val="000000"/>
              </a:solidFill>
              <a:prstDash val="solid"/>
              <a:round/>
              <a:headEnd len="med" w="med" type="none"/>
              <a:tailEnd len="med" w="med" type="none"/>
            </a:ln>
          </p:spPr>
        </p:cxnSp>
        <p:cxnSp>
          <p:nvCxnSpPr>
            <p:cNvPr id="472" name="Google Shape;472;geaded63910_0_81"/>
            <p:cNvCxnSpPr/>
            <p:nvPr/>
          </p:nvCxnSpPr>
          <p:spPr>
            <a:xfrm rot="5400000">
              <a:off x="1167" y="2779"/>
              <a:ext cx="300" cy="0"/>
            </a:xfrm>
            <a:prstGeom prst="bentConnector2">
              <a:avLst/>
            </a:prstGeom>
            <a:noFill/>
            <a:ln cap="flat" cmpd="sng" w="28425">
              <a:solidFill>
                <a:srgbClr val="000000"/>
              </a:solidFill>
              <a:prstDash val="solid"/>
              <a:round/>
              <a:headEnd len="med" w="med" type="none"/>
              <a:tailEnd len="med" w="med" type="none"/>
            </a:ln>
          </p:spPr>
        </p:cxnSp>
        <p:grpSp>
          <p:nvGrpSpPr>
            <p:cNvPr id="473" name="Google Shape;473;geaded63910_0_81"/>
            <p:cNvGrpSpPr/>
            <p:nvPr/>
          </p:nvGrpSpPr>
          <p:grpSpPr>
            <a:xfrm>
              <a:off x="1143" y="2384"/>
              <a:ext cx="181" cy="330"/>
              <a:chOff x="1143" y="2384"/>
              <a:chExt cx="181" cy="330"/>
            </a:xfrm>
          </p:grpSpPr>
          <p:sp>
            <p:nvSpPr>
              <p:cNvPr id="474" name="Google Shape;474;geaded63910_0_81"/>
              <p:cNvSpPr/>
              <p:nvPr/>
            </p:nvSpPr>
            <p:spPr>
              <a:xfrm>
                <a:off x="1144" y="2384"/>
                <a:ext cx="180" cy="330"/>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sp>
            <p:nvSpPr>
              <p:cNvPr id="475" name="Google Shape;475;geaded63910_0_81"/>
              <p:cNvSpPr/>
              <p:nvPr/>
            </p:nvSpPr>
            <p:spPr>
              <a:xfrm>
                <a:off x="1143" y="2572"/>
                <a:ext cx="181" cy="141"/>
              </a:xfrm>
              <a:custGeom>
                <a:rect b="b" l="l" r="r" t="t"/>
                <a:pathLst>
                  <a:path extrusionOk="0" h="142" w="182">
                    <a:moveTo>
                      <a:pt x="2" y="0"/>
                    </a:moveTo>
                    <a:lnTo>
                      <a:pt x="180" y="0"/>
                    </a:lnTo>
                    <a:lnTo>
                      <a:pt x="182" y="75"/>
                    </a:lnTo>
                    <a:lnTo>
                      <a:pt x="146" y="142"/>
                    </a:lnTo>
                    <a:lnTo>
                      <a:pt x="35" y="142"/>
                    </a:lnTo>
                    <a:lnTo>
                      <a:pt x="0" y="78"/>
                    </a:lnTo>
                    <a:lnTo>
                      <a:pt x="2" y="0"/>
                    </a:lnTo>
                    <a:close/>
                  </a:path>
                </a:pathLst>
              </a:custGeom>
              <a:solidFill>
                <a:srgbClr val="0000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grpSp>
      </p:grpSp>
      <p:sp>
        <p:nvSpPr>
          <p:cNvPr id="476" name="Google Shape;476;geaded63910_0_81"/>
          <p:cNvSpPr/>
          <p:nvPr/>
        </p:nvSpPr>
        <p:spPr>
          <a:xfrm>
            <a:off x="4556125" y="4513263"/>
            <a:ext cx="290513" cy="525462"/>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FF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grpSp>
        <p:nvGrpSpPr>
          <p:cNvPr id="477" name="Google Shape;477;geaded63910_0_81"/>
          <p:cNvGrpSpPr/>
          <p:nvPr/>
        </p:nvGrpSpPr>
        <p:grpSpPr>
          <a:xfrm>
            <a:off x="1406450" y="5332950"/>
            <a:ext cx="285829" cy="865188"/>
            <a:chOff x="806" y="2246"/>
            <a:chExt cx="180" cy="545"/>
          </a:xfrm>
        </p:grpSpPr>
        <p:cxnSp>
          <p:nvCxnSpPr>
            <p:cNvPr id="478" name="Google Shape;478;geaded63910_0_81"/>
            <p:cNvCxnSpPr/>
            <p:nvPr/>
          </p:nvCxnSpPr>
          <p:spPr>
            <a:xfrm rot="5400000">
              <a:off x="663" y="2641"/>
              <a:ext cx="300" cy="0"/>
            </a:xfrm>
            <a:prstGeom prst="bentConnector2">
              <a:avLst/>
            </a:prstGeom>
            <a:noFill/>
            <a:ln cap="flat" cmpd="sng" w="28425">
              <a:solidFill>
                <a:srgbClr val="000000"/>
              </a:solidFill>
              <a:prstDash val="solid"/>
              <a:round/>
              <a:headEnd len="med" w="med" type="none"/>
              <a:tailEnd len="med" w="med" type="none"/>
            </a:ln>
          </p:spPr>
        </p:cxnSp>
        <p:cxnSp>
          <p:nvCxnSpPr>
            <p:cNvPr id="479" name="Google Shape;479;geaded63910_0_81"/>
            <p:cNvCxnSpPr/>
            <p:nvPr/>
          </p:nvCxnSpPr>
          <p:spPr>
            <a:xfrm rot="5400000">
              <a:off x="829" y="2641"/>
              <a:ext cx="300" cy="0"/>
            </a:xfrm>
            <a:prstGeom prst="bentConnector2">
              <a:avLst/>
            </a:prstGeom>
            <a:noFill/>
            <a:ln cap="flat" cmpd="sng" w="28425">
              <a:solidFill>
                <a:srgbClr val="000000"/>
              </a:solidFill>
              <a:prstDash val="solid"/>
              <a:round/>
              <a:headEnd len="med" w="med" type="none"/>
              <a:tailEnd len="med" w="med" type="none"/>
            </a:ln>
          </p:spPr>
        </p:cxnSp>
        <p:sp>
          <p:nvSpPr>
            <p:cNvPr id="480" name="Google Shape;480;geaded63910_0_81"/>
            <p:cNvSpPr/>
            <p:nvPr/>
          </p:nvSpPr>
          <p:spPr>
            <a:xfrm>
              <a:off x="806" y="2246"/>
              <a:ext cx="180" cy="331"/>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grpSp>
      <p:sp>
        <p:nvSpPr>
          <p:cNvPr id="481" name="Google Shape;481;geaded63910_0_81"/>
          <p:cNvSpPr/>
          <p:nvPr/>
        </p:nvSpPr>
        <p:spPr>
          <a:xfrm>
            <a:off x="1404100" y="5540950"/>
            <a:ext cx="290513" cy="525463"/>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FF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sp>
        <p:nvSpPr>
          <p:cNvPr id="482" name="Google Shape;482;geaded63910_0_81"/>
          <p:cNvSpPr/>
          <p:nvPr/>
        </p:nvSpPr>
        <p:spPr>
          <a:xfrm>
            <a:off x="4206875" y="4335463"/>
            <a:ext cx="381000" cy="1333500"/>
          </a:xfrm>
          <a:custGeom>
            <a:rect b="b" l="l" r="r" t="t"/>
            <a:pathLst>
              <a:path extrusionOk="0" h="840" w="240">
                <a:moveTo>
                  <a:pt x="0" y="480"/>
                </a:moveTo>
                <a:lnTo>
                  <a:pt x="240" y="840"/>
                </a:lnTo>
                <a:lnTo>
                  <a:pt x="240" y="120"/>
                </a:lnTo>
                <a:lnTo>
                  <a:pt x="0" y="0"/>
                </a:lnTo>
                <a:lnTo>
                  <a:pt x="0" y="480"/>
                </a:lnTo>
                <a:close/>
              </a:path>
            </a:pathLst>
          </a:custGeom>
          <a:solidFill>
            <a:srgbClr val="BBE0E3">
              <a:alpha val="49800"/>
            </a:srgbClr>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cxnSp>
        <p:nvCxnSpPr>
          <p:cNvPr id="483" name="Google Shape;483;geaded63910_0_81"/>
          <p:cNvCxnSpPr/>
          <p:nvPr/>
        </p:nvCxnSpPr>
        <p:spPr>
          <a:xfrm flipH="1">
            <a:off x="2925663" y="5121275"/>
            <a:ext cx="1282800" cy="1500"/>
          </a:xfrm>
          <a:prstGeom prst="straightConnector1">
            <a:avLst/>
          </a:prstGeom>
          <a:noFill/>
          <a:ln cap="flat" cmpd="sng" w="9525">
            <a:solidFill>
              <a:srgbClr val="FF3333"/>
            </a:solidFill>
            <a:prstDash val="solid"/>
            <a:round/>
            <a:headEnd len="med" w="med" type="none"/>
            <a:tailEnd len="med" w="med" type="none"/>
          </a:ln>
        </p:spPr>
      </p:cxnSp>
      <p:cxnSp>
        <p:nvCxnSpPr>
          <p:cNvPr id="484" name="Google Shape;484;geaded63910_0_81"/>
          <p:cNvCxnSpPr/>
          <p:nvPr/>
        </p:nvCxnSpPr>
        <p:spPr>
          <a:xfrm flipH="1">
            <a:off x="2756650" y="5121275"/>
            <a:ext cx="170700" cy="824700"/>
          </a:xfrm>
          <a:prstGeom prst="straightConnector1">
            <a:avLst/>
          </a:prstGeom>
          <a:noFill/>
          <a:ln cap="flat" cmpd="sng" w="9525">
            <a:solidFill>
              <a:srgbClr val="FF3333"/>
            </a:solidFill>
            <a:prstDash val="solid"/>
            <a:round/>
            <a:headEnd len="med" w="med" type="none"/>
            <a:tailEnd len="med" w="med" type="none"/>
          </a:ln>
        </p:spPr>
      </p:cxnSp>
      <p:cxnSp>
        <p:nvCxnSpPr>
          <p:cNvPr id="485" name="Google Shape;485;geaded63910_0_81"/>
          <p:cNvCxnSpPr/>
          <p:nvPr/>
        </p:nvCxnSpPr>
        <p:spPr>
          <a:xfrm>
            <a:off x="4214550" y="5082438"/>
            <a:ext cx="6000" cy="1454700"/>
          </a:xfrm>
          <a:prstGeom prst="straightConnector1">
            <a:avLst/>
          </a:prstGeom>
          <a:noFill/>
          <a:ln cap="flat" cmpd="sng" w="9525">
            <a:solidFill>
              <a:srgbClr val="FF3333"/>
            </a:solidFill>
            <a:prstDash val="solid"/>
            <a:round/>
            <a:headEnd len="med" w="med" type="none"/>
            <a:tailEnd len="med" w="med" type="none"/>
          </a:ln>
        </p:spPr>
      </p:cxnSp>
      <p:cxnSp>
        <p:nvCxnSpPr>
          <p:cNvPr id="486" name="Google Shape;486;geaded63910_0_81"/>
          <p:cNvCxnSpPr/>
          <p:nvPr/>
        </p:nvCxnSpPr>
        <p:spPr>
          <a:xfrm>
            <a:off x="5394325" y="6400800"/>
            <a:ext cx="549300" cy="1500"/>
          </a:xfrm>
          <a:prstGeom prst="straightConnector1">
            <a:avLst/>
          </a:prstGeom>
          <a:noFill/>
          <a:ln cap="flat" cmpd="sng" w="9525">
            <a:solidFill>
              <a:srgbClr val="FF3333"/>
            </a:solidFill>
            <a:prstDash val="solid"/>
            <a:round/>
            <a:headEnd len="med" w="med" type="none"/>
            <a:tailEnd len="med" w="med" type="none"/>
          </a:ln>
        </p:spPr>
      </p:cxnSp>
      <p:cxnSp>
        <p:nvCxnSpPr>
          <p:cNvPr id="487" name="Google Shape;487;geaded63910_0_81"/>
          <p:cNvCxnSpPr/>
          <p:nvPr/>
        </p:nvCxnSpPr>
        <p:spPr>
          <a:xfrm flipH="1">
            <a:off x="5210213" y="6400800"/>
            <a:ext cx="185700" cy="365100"/>
          </a:xfrm>
          <a:prstGeom prst="straightConnector1">
            <a:avLst/>
          </a:prstGeom>
          <a:noFill/>
          <a:ln cap="flat" cmpd="sng" w="9525">
            <a:solidFill>
              <a:srgbClr val="FF3333"/>
            </a:solidFill>
            <a:prstDash val="solid"/>
            <a:round/>
            <a:headEnd len="med" w="med" type="none"/>
            <a:tailEnd len="med" w="med" type="none"/>
          </a:ln>
        </p:spPr>
      </p:cxnSp>
      <p:cxnSp>
        <p:nvCxnSpPr>
          <p:cNvPr id="488" name="Google Shape;488;geaded63910_0_81"/>
          <p:cNvCxnSpPr/>
          <p:nvPr/>
        </p:nvCxnSpPr>
        <p:spPr>
          <a:xfrm>
            <a:off x="5943600" y="6400800"/>
            <a:ext cx="182700" cy="365100"/>
          </a:xfrm>
          <a:prstGeom prst="straightConnector1">
            <a:avLst/>
          </a:prstGeom>
          <a:noFill/>
          <a:ln cap="flat" cmpd="sng" w="9525">
            <a:solidFill>
              <a:srgbClr val="FF3333"/>
            </a:solidFill>
            <a:prstDash val="solid"/>
            <a:round/>
            <a:headEnd len="med" w="med" type="none"/>
            <a:tailEnd len="med" w="med" type="none"/>
          </a:ln>
        </p:spPr>
      </p:cxnSp>
      <p:cxnSp>
        <p:nvCxnSpPr>
          <p:cNvPr id="489" name="Google Shape;489;geaded63910_0_81"/>
          <p:cNvCxnSpPr/>
          <p:nvPr/>
        </p:nvCxnSpPr>
        <p:spPr>
          <a:xfrm>
            <a:off x="5211763" y="6765925"/>
            <a:ext cx="914400" cy="1500"/>
          </a:xfrm>
          <a:prstGeom prst="straightConnector1">
            <a:avLst/>
          </a:prstGeom>
          <a:noFill/>
          <a:ln cap="flat" cmpd="sng" w="9525">
            <a:solidFill>
              <a:srgbClr val="FF3333"/>
            </a:solidFill>
            <a:prstDash val="solid"/>
            <a:round/>
            <a:headEnd len="med" w="med" type="none"/>
            <a:tailEnd len="med" w="med" type="none"/>
          </a:ln>
        </p:spPr>
      </p:cxnSp>
      <p:grpSp>
        <p:nvGrpSpPr>
          <p:cNvPr id="490" name="Google Shape;490;geaded63910_0_81"/>
          <p:cNvGrpSpPr/>
          <p:nvPr/>
        </p:nvGrpSpPr>
        <p:grpSpPr>
          <a:xfrm>
            <a:off x="633413" y="6218238"/>
            <a:ext cx="227064" cy="942181"/>
            <a:chOff x="399" y="4781"/>
            <a:chExt cx="143" cy="593"/>
          </a:xfrm>
        </p:grpSpPr>
        <p:cxnSp>
          <p:nvCxnSpPr>
            <p:cNvPr id="491" name="Google Shape;491;geaded63910_0_81"/>
            <p:cNvCxnSpPr/>
            <p:nvPr/>
          </p:nvCxnSpPr>
          <p:spPr>
            <a:xfrm rot="5400000">
              <a:off x="255" y="5225"/>
              <a:ext cx="300" cy="0"/>
            </a:xfrm>
            <a:prstGeom prst="bentConnector2">
              <a:avLst/>
            </a:prstGeom>
            <a:noFill/>
            <a:ln cap="flat" cmpd="sng" w="28425">
              <a:solidFill>
                <a:srgbClr val="000000"/>
              </a:solidFill>
              <a:prstDash val="solid"/>
              <a:round/>
              <a:headEnd len="med" w="med" type="none"/>
              <a:tailEnd len="med" w="med" type="none"/>
            </a:ln>
          </p:spPr>
        </p:cxnSp>
        <p:cxnSp>
          <p:nvCxnSpPr>
            <p:cNvPr id="492" name="Google Shape;492;geaded63910_0_81"/>
            <p:cNvCxnSpPr/>
            <p:nvPr/>
          </p:nvCxnSpPr>
          <p:spPr>
            <a:xfrm rot="5400000">
              <a:off x="381" y="5182"/>
              <a:ext cx="300" cy="0"/>
            </a:xfrm>
            <a:prstGeom prst="bentConnector2">
              <a:avLst/>
            </a:prstGeom>
            <a:noFill/>
            <a:ln cap="flat" cmpd="sng" w="28425">
              <a:solidFill>
                <a:srgbClr val="000000"/>
              </a:solidFill>
              <a:prstDash val="solid"/>
              <a:round/>
              <a:headEnd len="med" w="med" type="none"/>
              <a:tailEnd len="med" w="med" type="none"/>
            </a:ln>
          </p:spPr>
        </p:cxnSp>
        <p:grpSp>
          <p:nvGrpSpPr>
            <p:cNvPr id="493" name="Google Shape;493;geaded63910_0_81"/>
            <p:cNvGrpSpPr/>
            <p:nvPr/>
          </p:nvGrpSpPr>
          <p:grpSpPr>
            <a:xfrm>
              <a:off x="399" y="4781"/>
              <a:ext cx="143" cy="363"/>
              <a:chOff x="399" y="4781"/>
              <a:chExt cx="143" cy="363"/>
            </a:xfrm>
          </p:grpSpPr>
          <p:sp>
            <p:nvSpPr>
              <p:cNvPr id="494" name="Google Shape;494;geaded63910_0_81"/>
              <p:cNvSpPr/>
              <p:nvPr/>
            </p:nvSpPr>
            <p:spPr>
              <a:xfrm>
                <a:off x="399" y="4781"/>
                <a:ext cx="140" cy="363"/>
              </a:xfrm>
              <a:custGeom>
                <a:rect b="b" l="l" r="r" t="t"/>
                <a:pathLst>
                  <a:path extrusionOk="0" h="364" w="141">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sp>
            <p:nvSpPr>
              <p:cNvPr id="495" name="Google Shape;495;geaded63910_0_81"/>
              <p:cNvSpPr/>
              <p:nvPr/>
            </p:nvSpPr>
            <p:spPr>
              <a:xfrm>
                <a:off x="500" y="4844"/>
                <a:ext cx="42" cy="275"/>
              </a:xfrm>
              <a:custGeom>
                <a:rect b="b" l="l" r="r" t="t"/>
                <a:pathLst>
                  <a:path extrusionOk="0" h="276" w="43">
                    <a:moveTo>
                      <a:pt x="43" y="209"/>
                    </a:moveTo>
                    <a:lnTo>
                      <a:pt x="28" y="264"/>
                    </a:lnTo>
                    <a:lnTo>
                      <a:pt x="0" y="276"/>
                    </a:lnTo>
                    <a:lnTo>
                      <a:pt x="0" y="0"/>
                    </a:lnTo>
                    <a:lnTo>
                      <a:pt x="22" y="0"/>
                    </a:lnTo>
                    <a:lnTo>
                      <a:pt x="40" y="21"/>
                    </a:lnTo>
                    <a:lnTo>
                      <a:pt x="43" y="209"/>
                    </a:lnTo>
                    <a:close/>
                  </a:path>
                </a:pathLst>
              </a:custGeom>
              <a:solidFill>
                <a:srgbClr val="0000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grpSp>
      </p:grpSp>
      <p:sp>
        <p:nvSpPr>
          <p:cNvPr id="496" name="Google Shape;496;geaded63910_0_81"/>
          <p:cNvSpPr/>
          <p:nvPr/>
        </p:nvSpPr>
        <p:spPr>
          <a:xfrm>
            <a:off x="2711288" y="3715538"/>
            <a:ext cx="324000" cy="568200"/>
          </a:xfrm>
          <a:prstGeom prst="can">
            <a:avLst>
              <a:gd fmla="val 43873" name="adj"/>
            </a:avLst>
          </a:prstGeom>
          <a:solidFill>
            <a:srgbClr val="73D9F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sp>
        <p:nvSpPr>
          <p:cNvPr id="497" name="Google Shape;497;geaded63910_0_81"/>
          <p:cNvSpPr/>
          <p:nvPr/>
        </p:nvSpPr>
        <p:spPr>
          <a:xfrm>
            <a:off x="2711288" y="3277388"/>
            <a:ext cx="324000" cy="568200"/>
          </a:xfrm>
          <a:prstGeom prst="can">
            <a:avLst>
              <a:gd fmla="val 43873" name="adj"/>
            </a:avLst>
          </a:prstGeom>
          <a:solidFill>
            <a:srgbClr val="73D9F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grpSp>
        <p:nvGrpSpPr>
          <p:cNvPr id="498" name="Google Shape;498;geaded63910_0_81"/>
          <p:cNvGrpSpPr/>
          <p:nvPr/>
        </p:nvGrpSpPr>
        <p:grpSpPr>
          <a:xfrm>
            <a:off x="2937500" y="2323975"/>
            <a:ext cx="285829" cy="865188"/>
            <a:chOff x="1950" y="2074"/>
            <a:chExt cx="180" cy="545"/>
          </a:xfrm>
        </p:grpSpPr>
        <p:cxnSp>
          <p:nvCxnSpPr>
            <p:cNvPr id="499" name="Google Shape;499;geaded63910_0_81"/>
            <p:cNvCxnSpPr/>
            <p:nvPr/>
          </p:nvCxnSpPr>
          <p:spPr>
            <a:xfrm rot="5400000">
              <a:off x="1807" y="2469"/>
              <a:ext cx="300" cy="0"/>
            </a:xfrm>
            <a:prstGeom prst="bentConnector2">
              <a:avLst/>
            </a:prstGeom>
            <a:noFill/>
            <a:ln cap="flat" cmpd="sng" w="28425">
              <a:solidFill>
                <a:srgbClr val="000000"/>
              </a:solidFill>
              <a:prstDash val="solid"/>
              <a:round/>
              <a:headEnd len="med" w="med" type="none"/>
              <a:tailEnd len="med" w="med" type="none"/>
            </a:ln>
          </p:spPr>
        </p:cxnSp>
        <p:cxnSp>
          <p:nvCxnSpPr>
            <p:cNvPr id="500" name="Google Shape;500;geaded63910_0_81"/>
            <p:cNvCxnSpPr/>
            <p:nvPr/>
          </p:nvCxnSpPr>
          <p:spPr>
            <a:xfrm rot="5400000">
              <a:off x="1973" y="2469"/>
              <a:ext cx="300" cy="0"/>
            </a:xfrm>
            <a:prstGeom prst="bentConnector2">
              <a:avLst/>
            </a:prstGeom>
            <a:noFill/>
            <a:ln cap="flat" cmpd="sng" w="28425">
              <a:solidFill>
                <a:srgbClr val="000000"/>
              </a:solidFill>
              <a:prstDash val="solid"/>
              <a:round/>
              <a:headEnd len="med" w="med" type="none"/>
              <a:tailEnd len="med" w="med" type="none"/>
            </a:ln>
          </p:spPr>
        </p:cxnSp>
        <p:sp>
          <p:nvSpPr>
            <p:cNvPr id="501" name="Google Shape;501;geaded63910_0_81"/>
            <p:cNvSpPr/>
            <p:nvPr/>
          </p:nvSpPr>
          <p:spPr>
            <a:xfrm>
              <a:off x="1950" y="2074"/>
              <a:ext cx="180" cy="331"/>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grpSp>
      <p:grpSp>
        <p:nvGrpSpPr>
          <p:cNvPr id="502" name="Google Shape;502;geaded63910_0_81"/>
          <p:cNvGrpSpPr/>
          <p:nvPr/>
        </p:nvGrpSpPr>
        <p:grpSpPr>
          <a:xfrm>
            <a:off x="5436450" y="2742925"/>
            <a:ext cx="285829" cy="865188"/>
            <a:chOff x="3506" y="2074"/>
            <a:chExt cx="180" cy="545"/>
          </a:xfrm>
        </p:grpSpPr>
        <p:cxnSp>
          <p:nvCxnSpPr>
            <p:cNvPr id="503" name="Google Shape;503;geaded63910_0_81"/>
            <p:cNvCxnSpPr/>
            <p:nvPr/>
          </p:nvCxnSpPr>
          <p:spPr>
            <a:xfrm rot="5400000">
              <a:off x="3363" y="2469"/>
              <a:ext cx="300" cy="0"/>
            </a:xfrm>
            <a:prstGeom prst="bentConnector2">
              <a:avLst/>
            </a:prstGeom>
            <a:noFill/>
            <a:ln cap="flat" cmpd="sng" w="28425">
              <a:solidFill>
                <a:srgbClr val="000000"/>
              </a:solidFill>
              <a:prstDash val="solid"/>
              <a:round/>
              <a:headEnd len="med" w="med" type="none"/>
              <a:tailEnd len="med" w="med" type="none"/>
            </a:ln>
          </p:spPr>
        </p:cxnSp>
        <p:cxnSp>
          <p:nvCxnSpPr>
            <p:cNvPr id="504" name="Google Shape;504;geaded63910_0_81"/>
            <p:cNvCxnSpPr/>
            <p:nvPr/>
          </p:nvCxnSpPr>
          <p:spPr>
            <a:xfrm rot="5400000">
              <a:off x="3529" y="2469"/>
              <a:ext cx="300" cy="0"/>
            </a:xfrm>
            <a:prstGeom prst="bentConnector2">
              <a:avLst/>
            </a:prstGeom>
            <a:noFill/>
            <a:ln cap="flat" cmpd="sng" w="28425">
              <a:solidFill>
                <a:srgbClr val="000000"/>
              </a:solidFill>
              <a:prstDash val="solid"/>
              <a:round/>
              <a:headEnd len="med" w="med" type="none"/>
              <a:tailEnd len="med" w="med" type="none"/>
            </a:ln>
          </p:spPr>
        </p:cxnSp>
        <p:sp>
          <p:nvSpPr>
            <p:cNvPr id="505" name="Google Shape;505;geaded63910_0_81"/>
            <p:cNvSpPr/>
            <p:nvPr/>
          </p:nvSpPr>
          <p:spPr>
            <a:xfrm>
              <a:off x="3506" y="2074"/>
              <a:ext cx="180" cy="331"/>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grpSp>
      <p:grpSp>
        <p:nvGrpSpPr>
          <p:cNvPr id="506" name="Google Shape;506;geaded63910_0_81"/>
          <p:cNvGrpSpPr/>
          <p:nvPr/>
        </p:nvGrpSpPr>
        <p:grpSpPr>
          <a:xfrm>
            <a:off x="4463376" y="2632513"/>
            <a:ext cx="287369" cy="863599"/>
            <a:chOff x="2929" y="2211"/>
            <a:chExt cx="181" cy="544"/>
          </a:xfrm>
        </p:grpSpPr>
        <p:cxnSp>
          <p:nvCxnSpPr>
            <p:cNvPr id="507" name="Google Shape;507;geaded63910_0_81"/>
            <p:cNvCxnSpPr/>
            <p:nvPr/>
          </p:nvCxnSpPr>
          <p:spPr>
            <a:xfrm rot="5400000">
              <a:off x="2789" y="2605"/>
              <a:ext cx="300" cy="0"/>
            </a:xfrm>
            <a:prstGeom prst="bentConnector2">
              <a:avLst/>
            </a:prstGeom>
            <a:noFill/>
            <a:ln cap="flat" cmpd="sng" w="28425">
              <a:solidFill>
                <a:srgbClr val="000000"/>
              </a:solidFill>
              <a:prstDash val="solid"/>
              <a:round/>
              <a:headEnd len="med" w="med" type="none"/>
              <a:tailEnd len="med" w="med" type="none"/>
            </a:ln>
          </p:spPr>
        </p:cxnSp>
        <p:cxnSp>
          <p:nvCxnSpPr>
            <p:cNvPr id="508" name="Google Shape;508;geaded63910_0_81"/>
            <p:cNvCxnSpPr/>
            <p:nvPr/>
          </p:nvCxnSpPr>
          <p:spPr>
            <a:xfrm rot="5400000">
              <a:off x="2952" y="2605"/>
              <a:ext cx="300" cy="0"/>
            </a:xfrm>
            <a:prstGeom prst="bentConnector2">
              <a:avLst/>
            </a:prstGeom>
            <a:noFill/>
            <a:ln cap="flat" cmpd="sng" w="28425">
              <a:solidFill>
                <a:srgbClr val="000000"/>
              </a:solidFill>
              <a:prstDash val="solid"/>
              <a:round/>
              <a:headEnd len="med" w="med" type="none"/>
              <a:tailEnd len="med" w="med" type="none"/>
            </a:ln>
          </p:spPr>
        </p:cxnSp>
        <p:grpSp>
          <p:nvGrpSpPr>
            <p:cNvPr id="509" name="Google Shape;509;geaded63910_0_81"/>
            <p:cNvGrpSpPr/>
            <p:nvPr/>
          </p:nvGrpSpPr>
          <p:grpSpPr>
            <a:xfrm>
              <a:off x="2929" y="2211"/>
              <a:ext cx="181" cy="330"/>
              <a:chOff x="2929" y="2211"/>
              <a:chExt cx="181" cy="330"/>
            </a:xfrm>
          </p:grpSpPr>
          <p:sp>
            <p:nvSpPr>
              <p:cNvPr id="510" name="Google Shape;510;geaded63910_0_81"/>
              <p:cNvSpPr/>
              <p:nvPr/>
            </p:nvSpPr>
            <p:spPr>
              <a:xfrm>
                <a:off x="2929" y="2211"/>
                <a:ext cx="180" cy="330"/>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sp>
            <p:nvSpPr>
              <p:cNvPr id="511" name="Google Shape;511;geaded63910_0_81"/>
              <p:cNvSpPr/>
              <p:nvPr/>
            </p:nvSpPr>
            <p:spPr>
              <a:xfrm>
                <a:off x="3055" y="2279"/>
                <a:ext cx="55" cy="261"/>
              </a:xfrm>
              <a:custGeom>
                <a:rect b="b" l="l" r="r" t="t"/>
                <a:pathLst>
                  <a:path extrusionOk="0" h="264" w="56">
                    <a:moveTo>
                      <a:pt x="0" y="3"/>
                    </a:moveTo>
                    <a:lnTo>
                      <a:pt x="0" y="264"/>
                    </a:lnTo>
                    <a:lnTo>
                      <a:pt x="21" y="264"/>
                    </a:lnTo>
                    <a:lnTo>
                      <a:pt x="56" y="200"/>
                    </a:lnTo>
                    <a:lnTo>
                      <a:pt x="56" y="23"/>
                    </a:lnTo>
                    <a:lnTo>
                      <a:pt x="21" y="0"/>
                    </a:lnTo>
                    <a:lnTo>
                      <a:pt x="0" y="3"/>
                    </a:lnTo>
                    <a:close/>
                  </a:path>
                </a:pathLst>
              </a:custGeom>
              <a:solidFill>
                <a:srgbClr val="0000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sp>
            <p:nvSpPr>
              <p:cNvPr id="512" name="Google Shape;512;geaded63910_0_81"/>
              <p:cNvSpPr/>
              <p:nvPr/>
            </p:nvSpPr>
            <p:spPr>
              <a:xfrm flipH="1">
                <a:off x="2933" y="2277"/>
                <a:ext cx="55" cy="261"/>
              </a:xfrm>
              <a:custGeom>
                <a:rect b="b" l="l" r="r" t="t"/>
                <a:pathLst>
                  <a:path extrusionOk="0" h="264" w="56">
                    <a:moveTo>
                      <a:pt x="0" y="3"/>
                    </a:moveTo>
                    <a:lnTo>
                      <a:pt x="0" y="264"/>
                    </a:lnTo>
                    <a:lnTo>
                      <a:pt x="21" y="264"/>
                    </a:lnTo>
                    <a:lnTo>
                      <a:pt x="56" y="200"/>
                    </a:lnTo>
                    <a:lnTo>
                      <a:pt x="56" y="23"/>
                    </a:lnTo>
                    <a:lnTo>
                      <a:pt x="21" y="0"/>
                    </a:lnTo>
                    <a:lnTo>
                      <a:pt x="0" y="3"/>
                    </a:lnTo>
                    <a:close/>
                  </a:path>
                </a:pathLst>
              </a:custGeom>
              <a:solidFill>
                <a:srgbClr val="0000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grpSp>
      </p:grpSp>
      <p:grpSp>
        <p:nvGrpSpPr>
          <p:cNvPr id="513" name="Google Shape;513;geaded63910_0_81"/>
          <p:cNvGrpSpPr/>
          <p:nvPr/>
        </p:nvGrpSpPr>
        <p:grpSpPr>
          <a:xfrm>
            <a:off x="6178816" y="3475038"/>
            <a:ext cx="220397" cy="942181"/>
            <a:chOff x="3892" y="3053"/>
            <a:chExt cx="139" cy="594"/>
          </a:xfrm>
        </p:grpSpPr>
        <p:cxnSp>
          <p:nvCxnSpPr>
            <p:cNvPr id="514" name="Google Shape;514;geaded63910_0_81"/>
            <p:cNvCxnSpPr/>
            <p:nvPr/>
          </p:nvCxnSpPr>
          <p:spPr>
            <a:xfrm rot="5400000">
              <a:off x="3878" y="3497"/>
              <a:ext cx="300" cy="0"/>
            </a:xfrm>
            <a:prstGeom prst="bentConnector2">
              <a:avLst/>
            </a:prstGeom>
            <a:noFill/>
            <a:ln cap="flat" cmpd="sng" w="28425">
              <a:solidFill>
                <a:srgbClr val="000000"/>
              </a:solidFill>
              <a:prstDash val="solid"/>
              <a:round/>
              <a:headEnd len="med" w="med" type="none"/>
              <a:tailEnd len="med" w="med" type="none"/>
            </a:ln>
          </p:spPr>
        </p:cxnSp>
        <p:cxnSp>
          <p:nvCxnSpPr>
            <p:cNvPr id="515" name="Google Shape;515;geaded63910_0_81"/>
            <p:cNvCxnSpPr/>
            <p:nvPr/>
          </p:nvCxnSpPr>
          <p:spPr>
            <a:xfrm rot="5400000">
              <a:off x="3749" y="3459"/>
              <a:ext cx="300" cy="0"/>
            </a:xfrm>
            <a:prstGeom prst="bentConnector2">
              <a:avLst/>
            </a:prstGeom>
            <a:noFill/>
            <a:ln cap="flat" cmpd="sng" w="28425">
              <a:solidFill>
                <a:srgbClr val="000000"/>
              </a:solidFill>
              <a:prstDash val="solid"/>
              <a:round/>
              <a:headEnd len="med" w="med" type="none"/>
              <a:tailEnd len="med" w="med" type="none"/>
            </a:ln>
          </p:spPr>
        </p:cxnSp>
        <p:sp>
          <p:nvSpPr>
            <p:cNvPr id="516" name="Google Shape;516;geaded63910_0_81"/>
            <p:cNvSpPr/>
            <p:nvPr/>
          </p:nvSpPr>
          <p:spPr>
            <a:xfrm flipH="1">
              <a:off x="3892" y="3053"/>
              <a:ext cx="139" cy="363"/>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grpSp>
      <p:grpSp>
        <p:nvGrpSpPr>
          <p:cNvPr id="517" name="Google Shape;517;geaded63910_0_81"/>
          <p:cNvGrpSpPr/>
          <p:nvPr/>
        </p:nvGrpSpPr>
        <p:grpSpPr>
          <a:xfrm>
            <a:off x="6539179" y="4754563"/>
            <a:ext cx="226746" cy="942181"/>
            <a:chOff x="4119" y="3859"/>
            <a:chExt cx="143" cy="593"/>
          </a:xfrm>
        </p:grpSpPr>
        <p:grpSp>
          <p:nvGrpSpPr>
            <p:cNvPr id="518" name="Google Shape;518;geaded63910_0_81"/>
            <p:cNvGrpSpPr/>
            <p:nvPr/>
          </p:nvGrpSpPr>
          <p:grpSpPr>
            <a:xfrm>
              <a:off x="4123" y="3859"/>
              <a:ext cx="139" cy="593"/>
              <a:chOff x="4123" y="3859"/>
              <a:chExt cx="139" cy="593"/>
            </a:xfrm>
          </p:grpSpPr>
          <p:cxnSp>
            <p:nvCxnSpPr>
              <p:cNvPr id="519" name="Google Shape;519;geaded63910_0_81"/>
              <p:cNvCxnSpPr/>
              <p:nvPr/>
            </p:nvCxnSpPr>
            <p:spPr>
              <a:xfrm rot="5400000">
                <a:off x="4109" y="4303"/>
                <a:ext cx="300" cy="0"/>
              </a:xfrm>
              <a:prstGeom prst="bentConnector2">
                <a:avLst/>
              </a:prstGeom>
              <a:noFill/>
              <a:ln cap="flat" cmpd="sng" w="28425">
                <a:solidFill>
                  <a:srgbClr val="000000"/>
                </a:solidFill>
                <a:prstDash val="solid"/>
                <a:round/>
                <a:headEnd len="med" w="med" type="none"/>
                <a:tailEnd len="med" w="med" type="none"/>
              </a:ln>
            </p:spPr>
          </p:cxnSp>
          <p:cxnSp>
            <p:nvCxnSpPr>
              <p:cNvPr id="520" name="Google Shape;520;geaded63910_0_81"/>
              <p:cNvCxnSpPr/>
              <p:nvPr/>
            </p:nvCxnSpPr>
            <p:spPr>
              <a:xfrm rot="5400000">
                <a:off x="3980" y="4265"/>
                <a:ext cx="300" cy="0"/>
              </a:xfrm>
              <a:prstGeom prst="bentConnector2">
                <a:avLst/>
              </a:prstGeom>
              <a:noFill/>
              <a:ln cap="flat" cmpd="sng" w="28425">
                <a:solidFill>
                  <a:srgbClr val="000000"/>
                </a:solidFill>
                <a:prstDash val="solid"/>
                <a:round/>
                <a:headEnd len="med" w="med" type="none"/>
                <a:tailEnd len="med" w="med" type="none"/>
              </a:ln>
            </p:spPr>
          </p:cxnSp>
          <p:sp>
            <p:nvSpPr>
              <p:cNvPr id="521" name="Google Shape;521;geaded63910_0_81"/>
              <p:cNvSpPr/>
              <p:nvPr/>
            </p:nvSpPr>
            <p:spPr>
              <a:xfrm flipH="1">
                <a:off x="4123" y="3859"/>
                <a:ext cx="139" cy="363"/>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grpSp>
        <p:sp>
          <p:nvSpPr>
            <p:cNvPr id="522" name="Google Shape;522;geaded63910_0_81"/>
            <p:cNvSpPr/>
            <p:nvPr/>
          </p:nvSpPr>
          <p:spPr>
            <a:xfrm flipH="1">
              <a:off x="4119" y="3998"/>
              <a:ext cx="139" cy="363"/>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FFFF"/>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grpSp>
      <p:sp>
        <p:nvSpPr>
          <p:cNvPr id="523" name="Google Shape;523;geaded63910_0_81"/>
          <p:cNvSpPr/>
          <p:nvPr/>
        </p:nvSpPr>
        <p:spPr>
          <a:xfrm>
            <a:off x="3441050" y="5909413"/>
            <a:ext cx="469800" cy="24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000">
                <a:solidFill>
                  <a:srgbClr val="000000"/>
                </a:solidFill>
                <a:latin typeface="Arial"/>
                <a:ea typeface="Arial"/>
                <a:cs typeface="Arial"/>
                <a:sym typeface="Arial"/>
              </a:rPr>
              <a:t>X</a:t>
            </a:r>
            <a:endParaRPr/>
          </a:p>
        </p:txBody>
      </p:sp>
      <p:cxnSp>
        <p:nvCxnSpPr>
          <p:cNvPr id="524" name="Google Shape;524;geaded63910_0_81"/>
          <p:cNvCxnSpPr/>
          <p:nvPr/>
        </p:nvCxnSpPr>
        <p:spPr>
          <a:xfrm flipH="1">
            <a:off x="3532525" y="6537138"/>
            <a:ext cx="671100" cy="602400"/>
          </a:xfrm>
          <a:prstGeom prst="straightConnector1">
            <a:avLst/>
          </a:prstGeom>
          <a:noFill/>
          <a:ln cap="flat" cmpd="sng" w="9525">
            <a:solidFill>
              <a:srgbClr val="FF3333"/>
            </a:solidFill>
            <a:prstDash val="solid"/>
            <a:round/>
            <a:headEnd len="med" w="med" type="none"/>
            <a:tailEnd len="med" w="med" type="none"/>
          </a:ln>
        </p:spPr>
      </p:cxnSp>
      <p:cxnSp>
        <p:nvCxnSpPr>
          <p:cNvPr id="525" name="Google Shape;525;geaded63910_0_81"/>
          <p:cNvCxnSpPr/>
          <p:nvPr/>
        </p:nvCxnSpPr>
        <p:spPr>
          <a:xfrm>
            <a:off x="2660850" y="6218238"/>
            <a:ext cx="862500" cy="942300"/>
          </a:xfrm>
          <a:prstGeom prst="straightConnector1">
            <a:avLst/>
          </a:prstGeom>
          <a:noFill/>
          <a:ln cap="flat" cmpd="sng" w="9525">
            <a:solidFill>
              <a:srgbClr val="FF3333"/>
            </a:solidFill>
            <a:prstDash val="solid"/>
            <a:round/>
            <a:headEnd len="med" w="med" type="none"/>
            <a:tailEnd len="med" w="med" type="none"/>
          </a:ln>
        </p:spPr>
      </p:cxnSp>
      <p:cxnSp>
        <p:nvCxnSpPr>
          <p:cNvPr id="526" name="Google Shape;526;geaded63910_0_81"/>
          <p:cNvCxnSpPr/>
          <p:nvPr/>
        </p:nvCxnSpPr>
        <p:spPr>
          <a:xfrm>
            <a:off x="1630500" y="7620000"/>
            <a:ext cx="549300" cy="1500"/>
          </a:xfrm>
          <a:prstGeom prst="straightConnector1">
            <a:avLst/>
          </a:prstGeom>
          <a:noFill/>
          <a:ln cap="flat" cmpd="sng" w="9525">
            <a:solidFill>
              <a:srgbClr val="FF3333"/>
            </a:solidFill>
            <a:prstDash val="solid"/>
            <a:round/>
            <a:headEnd len="med" w="med" type="none"/>
            <a:tailEnd len="med" w="med" type="none"/>
          </a:ln>
        </p:spPr>
      </p:cxnSp>
      <p:cxnSp>
        <p:nvCxnSpPr>
          <p:cNvPr id="527" name="Google Shape;527;geaded63910_0_81"/>
          <p:cNvCxnSpPr/>
          <p:nvPr/>
        </p:nvCxnSpPr>
        <p:spPr>
          <a:xfrm flipH="1">
            <a:off x="1446388" y="7620000"/>
            <a:ext cx="185700" cy="365100"/>
          </a:xfrm>
          <a:prstGeom prst="straightConnector1">
            <a:avLst/>
          </a:prstGeom>
          <a:noFill/>
          <a:ln cap="flat" cmpd="sng" w="9525">
            <a:solidFill>
              <a:srgbClr val="FF3333"/>
            </a:solidFill>
            <a:prstDash val="solid"/>
            <a:round/>
            <a:headEnd len="med" w="med" type="none"/>
            <a:tailEnd len="med" w="med" type="none"/>
          </a:ln>
        </p:spPr>
      </p:cxnSp>
      <p:cxnSp>
        <p:nvCxnSpPr>
          <p:cNvPr id="528" name="Google Shape;528;geaded63910_0_81"/>
          <p:cNvCxnSpPr/>
          <p:nvPr/>
        </p:nvCxnSpPr>
        <p:spPr>
          <a:xfrm>
            <a:off x="2179775" y="7620000"/>
            <a:ext cx="182700" cy="365100"/>
          </a:xfrm>
          <a:prstGeom prst="straightConnector1">
            <a:avLst/>
          </a:prstGeom>
          <a:noFill/>
          <a:ln cap="flat" cmpd="sng" w="9525">
            <a:solidFill>
              <a:srgbClr val="FF3333"/>
            </a:solidFill>
            <a:prstDash val="solid"/>
            <a:round/>
            <a:headEnd len="med" w="med" type="none"/>
            <a:tailEnd len="med" w="med" type="none"/>
          </a:ln>
        </p:spPr>
      </p:cxnSp>
      <p:cxnSp>
        <p:nvCxnSpPr>
          <p:cNvPr id="529" name="Google Shape;529;geaded63910_0_81"/>
          <p:cNvCxnSpPr/>
          <p:nvPr/>
        </p:nvCxnSpPr>
        <p:spPr>
          <a:xfrm>
            <a:off x="1447938" y="7985125"/>
            <a:ext cx="914400" cy="1500"/>
          </a:xfrm>
          <a:prstGeom prst="straightConnector1">
            <a:avLst/>
          </a:prstGeom>
          <a:noFill/>
          <a:ln cap="flat" cmpd="sng" w="9525">
            <a:solidFill>
              <a:srgbClr val="FF3333"/>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4" name="Shape 534"/>
        <p:cNvGrpSpPr/>
        <p:nvPr/>
      </p:nvGrpSpPr>
      <p:grpSpPr>
        <a:xfrm>
          <a:off x="0" y="0"/>
          <a:ext cx="0" cy="0"/>
          <a:chOff x="0" y="0"/>
          <a:chExt cx="0" cy="0"/>
        </a:xfrm>
      </p:grpSpPr>
      <p:pic>
        <p:nvPicPr>
          <p:cNvPr descr="C:\Documents and Settings\All Users\Documents\TAPS Files\dvc1.gif" id="535" name="Google Shape;535;geaa9ee4da2_0_687"/>
          <p:cNvPicPr preferRelativeResize="0"/>
          <p:nvPr/>
        </p:nvPicPr>
        <p:blipFill rotWithShape="1">
          <a:blip r:embed="rId3">
            <a:alphaModFix/>
          </a:blip>
          <a:srcRect b="0" l="0" r="0" t="0"/>
          <a:stretch/>
        </p:blipFill>
        <p:spPr>
          <a:xfrm>
            <a:off x="3128961" y="7709042"/>
            <a:ext cx="1057275" cy="925513"/>
          </a:xfrm>
          <a:prstGeom prst="rect">
            <a:avLst/>
          </a:prstGeom>
          <a:noFill/>
          <a:ln>
            <a:noFill/>
          </a:ln>
        </p:spPr>
      </p:pic>
      <p:graphicFrame>
        <p:nvGraphicFramePr>
          <p:cNvPr id="536" name="Google Shape;536;geaa9ee4da2_0_687"/>
          <p:cNvGraphicFramePr/>
          <p:nvPr/>
        </p:nvGraphicFramePr>
        <p:xfrm>
          <a:off x="342898" y="749426"/>
          <a:ext cx="3000000" cy="3000000"/>
        </p:xfrm>
        <a:graphic>
          <a:graphicData uri="http://schemas.openxmlformats.org/drawingml/2006/table">
            <a:tbl>
              <a:tblPr>
                <a:noFill/>
                <a:tableStyleId>{B22B5301-F842-4DC1-8699-611708887EC2}</a:tableStyleId>
              </a:tblPr>
              <a:tblGrid>
                <a:gridCol w="6629400"/>
              </a:tblGrid>
              <a:tr h="1259900">
                <a:tc>
                  <a:txBody>
                    <a:bodyPr/>
                    <a:lstStyle/>
                    <a:p>
                      <a:pPr indent="0" lvl="0" marL="0" marR="0" rtl="0" algn="ctr">
                        <a:lnSpc>
                          <a:spcPct val="100000"/>
                        </a:lnSpc>
                        <a:spcBef>
                          <a:spcPts val="0"/>
                        </a:spcBef>
                        <a:spcAft>
                          <a:spcPts val="0"/>
                        </a:spcAft>
                        <a:buClr>
                          <a:schemeClr val="dk1"/>
                        </a:buClr>
                        <a:buSzPts val="1600"/>
                        <a:buFont typeface="Arial"/>
                        <a:buNone/>
                      </a:pPr>
                      <a:r>
                        <a:rPr lang="en-US" sz="1600" u="none" cap="none" strike="noStrike"/>
                        <a:t>Stage 6</a:t>
                      </a:r>
                      <a:endParaRPr sz="1800" u="none" cap="none" strike="noStrike"/>
                    </a:p>
                    <a:p>
                      <a:pPr indent="0" lvl="0" marL="0" marR="0" rtl="0" algn="ctr">
                        <a:lnSpc>
                          <a:spcPct val="100000"/>
                        </a:lnSpc>
                        <a:spcBef>
                          <a:spcPts val="0"/>
                        </a:spcBef>
                        <a:spcAft>
                          <a:spcPts val="0"/>
                        </a:spcAft>
                        <a:buClr>
                          <a:schemeClr val="dk1"/>
                        </a:buClr>
                        <a:buSzPts val="2800"/>
                        <a:buFont typeface="Arial"/>
                        <a:buNone/>
                      </a:pPr>
                      <a:r>
                        <a:rPr b="1" lang="en-US" sz="2800" u="none" cap="none" strike="noStrike"/>
                        <a:t>Well, Technically</a:t>
                      </a:r>
                      <a:endParaRPr sz="1800" u="none" cap="none" strike="noStrike"/>
                    </a:p>
                    <a:p>
                      <a:pPr indent="0" lvl="0" marL="0" marR="0" rtl="0" algn="ctr">
                        <a:lnSpc>
                          <a:spcPct val="100000"/>
                        </a:lnSpc>
                        <a:spcBef>
                          <a:spcPts val="0"/>
                        </a:spcBef>
                        <a:spcAft>
                          <a:spcPts val="0"/>
                        </a:spcAft>
                        <a:buClr>
                          <a:schemeClr val="dk1"/>
                        </a:buClr>
                        <a:buSzPts val="1200"/>
                        <a:buFont typeface="Arial"/>
                        <a:buNone/>
                      </a:pPr>
                      <a:r>
                        <a:rPr lang="en-US" sz="1200" u="none" cap="none" strike="noStrike"/>
                        <a:t>Course Designer: Jordan Rogers</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37850">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t>Well, Technically is an 18 round, 90 point, Virginia Count Standards Exercise. There are 6 metric targets. The best three hits per </a:t>
                      </a:r>
                      <a:r>
                        <a:rPr lang="en-US" sz="1100"/>
                        <a:t>target </a:t>
                      </a:r>
                      <a:r>
                        <a:rPr lang="en-US" sz="1100" u="none" cap="none" strike="noStrike"/>
                        <a:t>will score.</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01000">
                <a:tc>
                  <a:txBody>
                    <a:bodyPr/>
                    <a:lstStyle/>
                    <a:p>
                      <a:pPr indent="0" lvl="0" marL="0" marR="0" rtl="0" algn="l">
                        <a:lnSpc>
                          <a:spcPct val="9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String 1 start position: Standing completely outside the left OR right side of the shooting area, facing downrange. </a:t>
                      </a:r>
                      <a:r>
                        <a:rPr lang="en-US" sz="1100">
                          <a:solidFill>
                            <a:schemeClr val="dk1"/>
                          </a:solidFill>
                        </a:rPr>
                        <a:t>Handgun is loaded and holstered. PCC is loaded with stock on belt, muzzle pointed down range. </a:t>
                      </a:r>
                      <a:endParaRPr sz="1400" u="none" cap="none" strike="noStrike"/>
                    </a:p>
                    <a:p>
                      <a:pPr indent="0" lvl="0" marL="0" marR="0" rtl="0" algn="l">
                        <a:lnSpc>
                          <a:spcPct val="90000"/>
                        </a:lnSpc>
                        <a:spcBef>
                          <a:spcPts val="11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90000"/>
                        </a:lnSpc>
                        <a:spcBef>
                          <a:spcPts val="11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String 2 start position: Standing completely outside the shooting area on the same side as string 1</a:t>
                      </a:r>
                      <a:r>
                        <a:rPr lang="en-US" sz="1100">
                          <a:solidFill>
                            <a:schemeClr val="dk1"/>
                          </a:solidFill>
                        </a:rPr>
                        <a:t>, facing downrange.</a:t>
                      </a:r>
                      <a:r>
                        <a:rPr b="0" i="0" lang="en-US" sz="1100" u="none" cap="none" strike="noStrike">
                          <a:solidFill>
                            <a:schemeClr val="dk1"/>
                          </a:solidFill>
                          <a:latin typeface="Arial"/>
                          <a:ea typeface="Arial"/>
                          <a:cs typeface="Arial"/>
                          <a:sym typeface="Arial"/>
                        </a:rPr>
                        <a:t> Handgun is loaded and holstered</a:t>
                      </a:r>
                      <a:r>
                        <a:rPr lang="en-US" sz="1100">
                          <a:solidFill>
                            <a:schemeClr val="dk1"/>
                          </a:solidFill>
                        </a:rPr>
                        <a:t>. </a:t>
                      </a:r>
                      <a:r>
                        <a:rPr b="0" i="0" lang="en-US" sz="1100" u="none" cap="none" strike="noStrike">
                          <a:solidFill>
                            <a:schemeClr val="dk1"/>
                          </a:solidFill>
                          <a:latin typeface="Arial"/>
                          <a:ea typeface="Arial"/>
                          <a:cs typeface="Arial"/>
                          <a:sym typeface="Arial"/>
                        </a:rPr>
                        <a:t>PCC is loaded with stock on belt, muzzle pointed down range. </a:t>
                      </a:r>
                      <a:endParaRPr sz="1400" u="none" cap="none" strike="noStrike"/>
                    </a:p>
                    <a:p>
                      <a:pPr indent="0" lvl="0" marL="0" marR="0" rtl="0" algn="l">
                        <a:lnSpc>
                          <a:spcPct val="90000"/>
                        </a:lnSpc>
                        <a:spcBef>
                          <a:spcPts val="11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8425">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t>String 1: </a:t>
                      </a:r>
                      <a:r>
                        <a:rPr b="0" i="0" lang="en-US" sz="1100" u="none" cap="none" strike="noStrike">
                          <a:solidFill>
                            <a:schemeClr val="dk1"/>
                          </a:solidFill>
                          <a:latin typeface="Arial"/>
                          <a:ea typeface="Arial"/>
                          <a:cs typeface="Arial"/>
                          <a:sym typeface="Arial"/>
                        </a:rPr>
                        <a:t>On the start signal, engage each target with one round each, perform a mandatory reload and engage each target with one round each, strong hand only.</a:t>
                      </a:r>
                      <a:endParaRPr sz="1400" u="none" cap="none" strike="noStrike"/>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String 2: On the start signal, engage each target with one round each, weak hand only.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1" name="Shape 541"/>
        <p:cNvGrpSpPr/>
        <p:nvPr/>
      </p:nvGrpSpPr>
      <p:grpSpPr>
        <a:xfrm>
          <a:off x="0" y="0"/>
          <a:ext cx="0" cy="0"/>
          <a:chOff x="0" y="0"/>
          <a:chExt cx="0" cy="0"/>
        </a:xfrm>
      </p:grpSpPr>
      <p:graphicFrame>
        <p:nvGraphicFramePr>
          <p:cNvPr id="542" name="Google Shape;542;geaa9ee4da2_0_693"/>
          <p:cNvGraphicFramePr/>
          <p:nvPr/>
        </p:nvGraphicFramePr>
        <p:xfrm>
          <a:off x="177800" y="165100"/>
          <a:ext cx="3000000" cy="3000000"/>
        </p:xfrm>
        <a:graphic>
          <a:graphicData uri="http://schemas.openxmlformats.org/drawingml/2006/table">
            <a:tbl>
              <a:tblPr>
                <a:noFill/>
                <a:tableStyleId>{B22B5301-F842-4DC1-8699-611708887EC2}</a:tableStyleId>
              </a:tblPr>
              <a:tblGrid>
                <a:gridCol w="1041400"/>
                <a:gridCol w="4953000"/>
                <a:gridCol w="1003300"/>
              </a:tblGrid>
              <a:tr h="987475">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Renton Fish and Game</a:t>
                      </a:r>
                      <a:endParaRPr sz="1400" u="none" cap="none" strike="noStrike"/>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Bay 6</a:t>
                      </a:r>
                      <a:endParaRPr sz="1400" u="none" cap="none" strike="noStrike"/>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Well, Technically</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42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Course Designer: Jordan Rogers</a:t>
                      </a:r>
                      <a:endParaRPr sz="1400" u="none" cap="none" strike="noStrike"/>
                    </a:p>
                  </a:txBody>
                  <a:tcPr marT="45725" marB="45725" marR="45725" marL="457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descr="C:\Documents and Settings\All Users\Documents\TAPS Files\dvc1.gif" id="543" name="Google Shape;543;geaa9ee4da2_0_693"/>
          <p:cNvPicPr preferRelativeResize="0"/>
          <p:nvPr/>
        </p:nvPicPr>
        <p:blipFill rotWithShape="1">
          <a:blip r:embed="rId3">
            <a:alphaModFix/>
          </a:blip>
          <a:srcRect b="0" l="0" r="0" t="0"/>
          <a:stretch/>
        </p:blipFill>
        <p:spPr>
          <a:xfrm>
            <a:off x="152400" y="279400"/>
            <a:ext cx="1057275" cy="925513"/>
          </a:xfrm>
          <a:prstGeom prst="rect">
            <a:avLst/>
          </a:prstGeom>
          <a:noFill/>
          <a:ln>
            <a:noFill/>
          </a:ln>
        </p:spPr>
      </p:pic>
      <p:pic>
        <p:nvPicPr>
          <p:cNvPr descr="C:\Documents and Settings\All Users\Documents\TAPS Files\dvc1.gif" id="544" name="Google Shape;544;geaa9ee4da2_0_693"/>
          <p:cNvPicPr preferRelativeResize="0"/>
          <p:nvPr/>
        </p:nvPicPr>
        <p:blipFill rotWithShape="1">
          <a:blip r:embed="rId3">
            <a:alphaModFix/>
          </a:blip>
          <a:srcRect b="0" l="0" r="0" t="0"/>
          <a:stretch/>
        </p:blipFill>
        <p:spPr>
          <a:xfrm>
            <a:off x="6181725" y="293688"/>
            <a:ext cx="1057275" cy="925512"/>
          </a:xfrm>
          <a:prstGeom prst="rect">
            <a:avLst/>
          </a:prstGeom>
          <a:noFill/>
          <a:ln>
            <a:noFill/>
          </a:ln>
        </p:spPr>
      </p:pic>
      <p:sp>
        <p:nvSpPr>
          <p:cNvPr id="545" name="Google Shape;545;geaa9ee4da2_0_693"/>
          <p:cNvSpPr/>
          <p:nvPr/>
        </p:nvSpPr>
        <p:spPr>
          <a:xfrm>
            <a:off x="4781408" y="4318516"/>
            <a:ext cx="95250" cy="1333500"/>
          </a:xfrm>
          <a:custGeom>
            <a:rect b="b" l="l" r="r" t="t"/>
            <a:pathLst>
              <a:path extrusionOk="0" h="840" w="60">
                <a:moveTo>
                  <a:pt x="0" y="840"/>
                </a:moveTo>
                <a:lnTo>
                  <a:pt x="0" y="132"/>
                </a:lnTo>
                <a:lnTo>
                  <a:pt x="60" y="0"/>
                </a:lnTo>
                <a:lnTo>
                  <a:pt x="60" y="600"/>
                </a:lnTo>
                <a:lnTo>
                  <a:pt x="0" y="84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546" name="Google Shape;546;geaa9ee4da2_0_693"/>
          <p:cNvGrpSpPr/>
          <p:nvPr/>
        </p:nvGrpSpPr>
        <p:grpSpPr>
          <a:xfrm>
            <a:off x="1689479" y="6194773"/>
            <a:ext cx="3974051" cy="603899"/>
            <a:chOff x="3124199" y="8001000"/>
            <a:chExt cx="533401" cy="442871"/>
          </a:xfrm>
        </p:grpSpPr>
        <p:grpSp>
          <p:nvGrpSpPr>
            <p:cNvPr id="547" name="Google Shape;547;geaa9ee4da2_0_693"/>
            <p:cNvGrpSpPr/>
            <p:nvPr/>
          </p:nvGrpSpPr>
          <p:grpSpPr>
            <a:xfrm>
              <a:off x="3124199" y="8001000"/>
              <a:ext cx="533401" cy="442871"/>
              <a:chOff x="-3768058" y="7612224"/>
              <a:chExt cx="533401" cy="442871"/>
            </a:xfrm>
          </p:grpSpPr>
          <p:cxnSp>
            <p:nvCxnSpPr>
              <p:cNvPr id="548" name="Google Shape;548;geaa9ee4da2_0_693"/>
              <p:cNvCxnSpPr/>
              <p:nvPr/>
            </p:nvCxnSpPr>
            <p:spPr>
              <a:xfrm rot="10800000">
                <a:off x="-3768057" y="7622912"/>
                <a:ext cx="533400" cy="0"/>
              </a:xfrm>
              <a:prstGeom prst="straightConnector1">
                <a:avLst/>
              </a:prstGeom>
              <a:noFill/>
              <a:ln cap="flat" cmpd="sng" w="25400">
                <a:solidFill>
                  <a:srgbClr val="FF0000"/>
                </a:solidFill>
                <a:prstDash val="solid"/>
                <a:round/>
                <a:headEnd len="sm" w="sm" type="none"/>
                <a:tailEnd len="sm" w="sm" type="none"/>
              </a:ln>
            </p:spPr>
          </p:cxnSp>
          <p:cxnSp>
            <p:nvCxnSpPr>
              <p:cNvPr id="549" name="Google Shape;549;geaa9ee4da2_0_693"/>
              <p:cNvCxnSpPr/>
              <p:nvPr/>
            </p:nvCxnSpPr>
            <p:spPr>
              <a:xfrm>
                <a:off x="-3234657" y="7612224"/>
                <a:ext cx="0" cy="432300"/>
              </a:xfrm>
              <a:prstGeom prst="straightConnector1">
                <a:avLst/>
              </a:prstGeom>
              <a:noFill/>
              <a:ln cap="flat" cmpd="sng" w="25400">
                <a:solidFill>
                  <a:srgbClr val="FF0000"/>
                </a:solidFill>
                <a:prstDash val="solid"/>
                <a:round/>
                <a:headEnd len="sm" w="sm" type="none"/>
                <a:tailEnd len="sm" w="sm" type="none"/>
              </a:ln>
            </p:spPr>
          </p:cxnSp>
          <p:cxnSp>
            <p:nvCxnSpPr>
              <p:cNvPr id="550" name="Google Shape;550;geaa9ee4da2_0_693"/>
              <p:cNvCxnSpPr/>
              <p:nvPr/>
            </p:nvCxnSpPr>
            <p:spPr>
              <a:xfrm>
                <a:off x="-3768056" y="7612224"/>
                <a:ext cx="0" cy="432300"/>
              </a:xfrm>
              <a:prstGeom prst="straightConnector1">
                <a:avLst/>
              </a:prstGeom>
              <a:noFill/>
              <a:ln cap="flat" cmpd="sng" w="25400">
                <a:solidFill>
                  <a:srgbClr val="FF0000"/>
                </a:solidFill>
                <a:prstDash val="solid"/>
                <a:round/>
                <a:headEnd len="sm" w="sm" type="none"/>
                <a:tailEnd len="sm" w="sm" type="none"/>
              </a:ln>
            </p:spPr>
          </p:cxnSp>
          <p:cxnSp>
            <p:nvCxnSpPr>
              <p:cNvPr id="551" name="Google Shape;551;geaa9ee4da2_0_693"/>
              <p:cNvCxnSpPr/>
              <p:nvPr/>
            </p:nvCxnSpPr>
            <p:spPr>
              <a:xfrm rot="10800000">
                <a:off x="-3768058" y="8055095"/>
                <a:ext cx="533400" cy="0"/>
              </a:xfrm>
              <a:prstGeom prst="straightConnector1">
                <a:avLst/>
              </a:prstGeom>
              <a:noFill/>
              <a:ln cap="flat" cmpd="sng" w="25400">
                <a:solidFill>
                  <a:srgbClr val="FF0000"/>
                </a:solidFill>
                <a:prstDash val="solid"/>
                <a:round/>
                <a:headEnd len="sm" w="sm" type="none"/>
                <a:tailEnd len="sm" w="sm" type="none"/>
              </a:ln>
            </p:spPr>
          </p:cxnSp>
        </p:grpSp>
        <p:sp>
          <p:nvSpPr>
            <p:cNvPr id="552" name="Google Shape;552;geaa9ee4da2_0_693"/>
            <p:cNvSpPr txBox="1"/>
            <p:nvPr/>
          </p:nvSpPr>
          <p:spPr>
            <a:xfrm>
              <a:off x="3189167" y="8037770"/>
              <a:ext cx="335700" cy="270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grpSp>
      <p:grpSp>
        <p:nvGrpSpPr>
          <p:cNvPr id="553" name="Google Shape;553;geaa9ee4da2_0_693"/>
          <p:cNvGrpSpPr/>
          <p:nvPr/>
        </p:nvGrpSpPr>
        <p:grpSpPr>
          <a:xfrm flipH="1">
            <a:off x="2145604" y="4380170"/>
            <a:ext cx="287338" cy="863600"/>
            <a:chOff x="2449" y="2688"/>
            <a:chExt cx="181" cy="544"/>
          </a:xfrm>
        </p:grpSpPr>
        <p:cxnSp>
          <p:nvCxnSpPr>
            <p:cNvPr id="554" name="Google Shape;554;geaa9ee4da2_0_693"/>
            <p:cNvCxnSpPr/>
            <p:nvPr/>
          </p:nvCxnSpPr>
          <p:spPr>
            <a:xfrm>
              <a:off x="2459" y="2932"/>
              <a:ext cx="0" cy="300"/>
            </a:xfrm>
            <a:prstGeom prst="straightConnector1">
              <a:avLst/>
            </a:prstGeom>
            <a:noFill/>
            <a:ln cap="flat" cmpd="sng" w="28575">
              <a:solidFill>
                <a:schemeClr val="dk1"/>
              </a:solidFill>
              <a:prstDash val="solid"/>
              <a:round/>
              <a:headEnd len="sm" w="sm" type="none"/>
              <a:tailEnd len="sm" w="sm" type="none"/>
            </a:ln>
          </p:spPr>
        </p:cxnSp>
        <p:cxnSp>
          <p:nvCxnSpPr>
            <p:cNvPr id="555" name="Google Shape;555;geaa9ee4da2_0_693"/>
            <p:cNvCxnSpPr/>
            <p:nvPr/>
          </p:nvCxnSpPr>
          <p:spPr>
            <a:xfrm>
              <a:off x="2622" y="2932"/>
              <a:ext cx="0" cy="300"/>
            </a:xfrm>
            <a:prstGeom prst="straightConnector1">
              <a:avLst/>
            </a:prstGeom>
            <a:noFill/>
            <a:ln cap="flat" cmpd="sng" w="28575">
              <a:solidFill>
                <a:schemeClr val="dk1"/>
              </a:solidFill>
              <a:prstDash val="solid"/>
              <a:round/>
              <a:headEnd len="sm" w="sm" type="none"/>
              <a:tailEnd len="sm" w="sm" type="none"/>
            </a:ln>
          </p:spPr>
        </p:cxnSp>
        <p:grpSp>
          <p:nvGrpSpPr>
            <p:cNvPr id="556" name="Google Shape;556;geaa9ee4da2_0_693"/>
            <p:cNvGrpSpPr/>
            <p:nvPr/>
          </p:nvGrpSpPr>
          <p:grpSpPr>
            <a:xfrm>
              <a:off x="2449" y="2688"/>
              <a:ext cx="181" cy="331"/>
              <a:chOff x="2449" y="2688"/>
              <a:chExt cx="181" cy="331"/>
            </a:xfrm>
          </p:grpSpPr>
          <p:sp>
            <p:nvSpPr>
              <p:cNvPr id="557" name="Google Shape;557;geaa9ee4da2_0_693"/>
              <p:cNvSpPr/>
              <p:nvPr/>
            </p:nvSpPr>
            <p:spPr>
              <a:xfrm>
                <a:off x="2449" y="2688"/>
                <a:ext cx="181" cy="331"/>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8" name="Google Shape;558;geaa9ee4da2_0_693"/>
              <p:cNvSpPr/>
              <p:nvPr/>
            </p:nvSpPr>
            <p:spPr>
              <a:xfrm>
                <a:off x="2483" y="2780"/>
                <a:ext cx="147" cy="238"/>
              </a:xfrm>
              <a:custGeom>
                <a:rect b="b" l="l" r="r" t="t"/>
                <a:pathLst>
                  <a:path extrusionOk="0" h="238" w="147">
                    <a:moveTo>
                      <a:pt x="147" y="0"/>
                    </a:moveTo>
                    <a:lnTo>
                      <a:pt x="147" y="171"/>
                    </a:lnTo>
                    <a:lnTo>
                      <a:pt x="111" y="238"/>
                    </a:lnTo>
                    <a:lnTo>
                      <a:pt x="0" y="238"/>
                    </a:lnTo>
                    <a:lnTo>
                      <a:pt x="147"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grpSp>
        <p:nvGrpSpPr>
          <p:cNvPr id="559" name="Google Shape;559;geaa9ee4da2_0_693"/>
          <p:cNvGrpSpPr/>
          <p:nvPr/>
        </p:nvGrpSpPr>
        <p:grpSpPr>
          <a:xfrm>
            <a:off x="3841751" y="4355802"/>
            <a:ext cx="287338" cy="787250"/>
            <a:chOff x="8382000" y="4572265"/>
            <a:chExt cx="287338" cy="787250"/>
          </a:xfrm>
        </p:grpSpPr>
        <p:cxnSp>
          <p:nvCxnSpPr>
            <p:cNvPr id="560" name="Google Shape;560;geaa9ee4da2_0_693"/>
            <p:cNvCxnSpPr/>
            <p:nvPr/>
          </p:nvCxnSpPr>
          <p:spPr>
            <a:xfrm>
              <a:off x="8397875" y="4959615"/>
              <a:ext cx="0" cy="399900"/>
            </a:xfrm>
            <a:prstGeom prst="straightConnector1">
              <a:avLst/>
            </a:prstGeom>
            <a:noFill/>
            <a:ln cap="flat" cmpd="sng" w="28575">
              <a:solidFill>
                <a:schemeClr val="dk1"/>
              </a:solidFill>
              <a:prstDash val="solid"/>
              <a:round/>
              <a:headEnd len="sm" w="sm" type="none"/>
              <a:tailEnd len="sm" w="sm" type="none"/>
            </a:ln>
          </p:spPr>
        </p:cxnSp>
        <p:cxnSp>
          <p:nvCxnSpPr>
            <p:cNvPr id="561" name="Google Shape;561;geaa9ee4da2_0_693"/>
            <p:cNvCxnSpPr/>
            <p:nvPr/>
          </p:nvCxnSpPr>
          <p:spPr>
            <a:xfrm>
              <a:off x="8656638" y="4959615"/>
              <a:ext cx="0" cy="399900"/>
            </a:xfrm>
            <a:prstGeom prst="straightConnector1">
              <a:avLst/>
            </a:prstGeom>
            <a:noFill/>
            <a:ln cap="flat" cmpd="sng" w="28575">
              <a:solidFill>
                <a:schemeClr val="dk1"/>
              </a:solidFill>
              <a:prstDash val="solid"/>
              <a:round/>
              <a:headEnd len="sm" w="sm" type="none"/>
              <a:tailEnd len="sm" w="sm" type="none"/>
            </a:ln>
          </p:spPr>
        </p:cxnSp>
        <p:sp>
          <p:nvSpPr>
            <p:cNvPr id="562" name="Google Shape;562;geaa9ee4da2_0_693"/>
            <p:cNvSpPr/>
            <p:nvPr/>
          </p:nvSpPr>
          <p:spPr>
            <a:xfrm>
              <a:off x="8382000" y="4572265"/>
              <a:ext cx="287338" cy="525463"/>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63" name="Google Shape;563;geaa9ee4da2_0_693"/>
          <p:cNvSpPr/>
          <p:nvPr/>
        </p:nvSpPr>
        <p:spPr>
          <a:xfrm>
            <a:off x="2420315" y="4365353"/>
            <a:ext cx="95250" cy="1333500"/>
          </a:xfrm>
          <a:custGeom>
            <a:rect b="b" l="l" r="r" t="t"/>
            <a:pathLst>
              <a:path extrusionOk="0" h="840" w="60">
                <a:moveTo>
                  <a:pt x="0" y="840"/>
                </a:moveTo>
                <a:lnTo>
                  <a:pt x="0" y="132"/>
                </a:lnTo>
                <a:lnTo>
                  <a:pt x="60" y="0"/>
                </a:lnTo>
                <a:lnTo>
                  <a:pt x="60" y="600"/>
                </a:lnTo>
                <a:lnTo>
                  <a:pt x="0" y="84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564" name="Google Shape;564;geaa9ee4da2_0_693"/>
          <p:cNvGrpSpPr/>
          <p:nvPr/>
        </p:nvGrpSpPr>
        <p:grpSpPr>
          <a:xfrm>
            <a:off x="2906018" y="4391010"/>
            <a:ext cx="288925" cy="863600"/>
            <a:chOff x="1247" y="2496"/>
            <a:chExt cx="182" cy="544"/>
          </a:xfrm>
        </p:grpSpPr>
        <p:cxnSp>
          <p:nvCxnSpPr>
            <p:cNvPr id="565" name="Google Shape;565;geaa9ee4da2_0_693"/>
            <p:cNvCxnSpPr/>
            <p:nvPr/>
          </p:nvCxnSpPr>
          <p:spPr>
            <a:xfrm>
              <a:off x="1258" y="2740"/>
              <a:ext cx="0" cy="300"/>
            </a:xfrm>
            <a:prstGeom prst="straightConnector1">
              <a:avLst/>
            </a:prstGeom>
            <a:noFill/>
            <a:ln cap="flat" cmpd="sng" w="28575">
              <a:solidFill>
                <a:schemeClr val="dk1"/>
              </a:solidFill>
              <a:prstDash val="solid"/>
              <a:round/>
              <a:headEnd len="sm" w="sm" type="none"/>
              <a:tailEnd len="sm" w="sm" type="none"/>
            </a:ln>
          </p:spPr>
        </p:cxnSp>
        <p:cxnSp>
          <p:nvCxnSpPr>
            <p:cNvPr id="566" name="Google Shape;566;geaa9ee4da2_0_693"/>
            <p:cNvCxnSpPr/>
            <p:nvPr/>
          </p:nvCxnSpPr>
          <p:spPr>
            <a:xfrm>
              <a:off x="1421" y="2740"/>
              <a:ext cx="0" cy="300"/>
            </a:xfrm>
            <a:prstGeom prst="straightConnector1">
              <a:avLst/>
            </a:prstGeom>
            <a:noFill/>
            <a:ln cap="flat" cmpd="sng" w="28575">
              <a:solidFill>
                <a:schemeClr val="dk1"/>
              </a:solidFill>
              <a:prstDash val="solid"/>
              <a:round/>
              <a:headEnd len="sm" w="sm" type="none"/>
              <a:tailEnd len="sm" w="sm" type="none"/>
            </a:ln>
          </p:spPr>
        </p:cxnSp>
        <p:grpSp>
          <p:nvGrpSpPr>
            <p:cNvPr id="567" name="Google Shape;567;geaa9ee4da2_0_693"/>
            <p:cNvGrpSpPr/>
            <p:nvPr/>
          </p:nvGrpSpPr>
          <p:grpSpPr>
            <a:xfrm>
              <a:off x="1247" y="2496"/>
              <a:ext cx="182" cy="331"/>
              <a:chOff x="1247" y="2496"/>
              <a:chExt cx="182" cy="331"/>
            </a:xfrm>
          </p:grpSpPr>
          <p:sp>
            <p:nvSpPr>
              <p:cNvPr id="568" name="Google Shape;568;geaa9ee4da2_0_693"/>
              <p:cNvSpPr/>
              <p:nvPr/>
            </p:nvSpPr>
            <p:spPr>
              <a:xfrm>
                <a:off x="1248" y="2496"/>
                <a:ext cx="181" cy="331"/>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9" name="Google Shape;569;geaa9ee4da2_0_693"/>
              <p:cNvSpPr/>
              <p:nvPr/>
            </p:nvSpPr>
            <p:spPr>
              <a:xfrm>
                <a:off x="1247" y="2684"/>
                <a:ext cx="182" cy="142"/>
              </a:xfrm>
              <a:custGeom>
                <a:rect b="b" l="l" r="r" t="t"/>
                <a:pathLst>
                  <a:path extrusionOk="0" h="142" w="182">
                    <a:moveTo>
                      <a:pt x="2" y="0"/>
                    </a:moveTo>
                    <a:lnTo>
                      <a:pt x="180" y="0"/>
                    </a:lnTo>
                    <a:lnTo>
                      <a:pt x="182" y="75"/>
                    </a:lnTo>
                    <a:lnTo>
                      <a:pt x="146" y="142"/>
                    </a:lnTo>
                    <a:lnTo>
                      <a:pt x="35" y="142"/>
                    </a:lnTo>
                    <a:lnTo>
                      <a:pt x="0" y="78"/>
                    </a:lnTo>
                    <a:lnTo>
                      <a:pt x="2"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grpSp>
        <p:nvGrpSpPr>
          <p:cNvPr id="570" name="Google Shape;570;geaa9ee4da2_0_693"/>
          <p:cNvGrpSpPr/>
          <p:nvPr/>
        </p:nvGrpSpPr>
        <p:grpSpPr>
          <a:xfrm>
            <a:off x="4413900" y="4368578"/>
            <a:ext cx="288925" cy="863600"/>
            <a:chOff x="1247" y="2496"/>
            <a:chExt cx="182" cy="544"/>
          </a:xfrm>
        </p:grpSpPr>
        <p:cxnSp>
          <p:nvCxnSpPr>
            <p:cNvPr id="571" name="Google Shape;571;geaa9ee4da2_0_693"/>
            <p:cNvCxnSpPr/>
            <p:nvPr/>
          </p:nvCxnSpPr>
          <p:spPr>
            <a:xfrm>
              <a:off x="1258" y="2740"/>
              <a:ext cx="0" cy="300"/>
            </a:xfrm>
            <a:prstGeom prst="straightConnector1">
              <a:avLst/>
            </a:prstGeom>
            <a:noFill/>
            <a:ln cap="flat" cmpd="sng" w="28575">
              <a:solidFill>
                <a:schemeClr val="dk1"/>
              </a:solidFill>
              <a:prstDash val="solid"/>
              <a:round/>
              <a:headEnd len="sm" w="sm" type="none"/>
              <a:tailEnd len="sm" w="sm" type="none"/>
            </a:ln>
          </p:spPr>
        </p:cxnSp>
        <p:cxnSp>
          <p:nvCxnSpPr>
            <p:cNvPr id="572" name="Google Shape;572;geaa9ee4da2_0_693"/>
            <p:cNvCxnSpPr/>
            <p:nvPr/>
          </p:nvCxnSpPr>
          <p:spPr>
            <a:xfrm>
              <a:off x="1421" y="2740"/>
              <a:ext cx="0" cy="300"/>
            </a:xfrm>
            <a:prstGeom prst="straightConnector1">
              <a:avLst/>
            </a:prstGeom>
            <a:noFill/>
            <a:ln cap="flat" cmpd="sng" w="28575">
              <a:solidFill>
                <a:schemeClr val="dk1"/>
              </a:solidFill>
              <a:prstDash val="solid"/>
              <a:round/>
              <a:headEnd len="sm" w="sm" type="none"/>
              <a:tailEnd len="sm" w="sm" type="none"/>
            </a:ln>
          </p:spPr>
        </p:cxnSp>
        <p:grpSp>
          <p:nvGrpSpPr>
            <p:cNvPr id="573" name="Google Shape;573;geaa9ee4da2_0_693"/>
            <p:cNvGrpSpPr/>
            <p:nvPr/>
          </p:nvGrpSpPr>
          <p:grpSpPr>
            <a:xfrm>
              <a:off x="1247" y="2496"/>
              <a:ext cx="182" cy="331"/>
              <a:chOff x="1247" y="2496"/>
              <a:chExt cx="182" cy="331"/>
            </a:xfrm>
          </p:grpSpPr>
          <p:sp>
            <p:nvSpPr>
              <p:cNvPr id="574" name="Google Shape;574;geaa9ee4da2_0_693"/>
              <p:cNvSpPr/>
              <p:nvPr/>
            </p:nvSpPr>
            <p:spPr>
              <a:xfrm>
                <a:off x="1248" y="2496"/>
                <a:ext cx="181" cy="331"/>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5" name="Google Shape;575;geaa9ee4da2_0_693"/>
              <p:cNvSpPr/>
              <p:nvPr/>
            </p:nvSpPr>
            <p:spPr>
              <a:xfrm>
                <a:off x="1247" y="2684"/>
                <a:ext cx="182" cy="142"/>
              </a:xfrm>
              <a:custGeom>
                <a:rect b="b" l="l" r="r" t="t"/>
                <a:pathLst>
                  <a:path extrusionOk="0" h="142" w="182">
                    <a:moveTo>
                      <a:pt x="2" y="0"/>
                    </a:moveTo>
                    <a:lnTo>
                      <a:pt x="180" y="0"/>
                    </a:lnTo>
                    <a:lnTo>
                      <a:pt x="182" y="75"/>
                    </a:lnTo>
                    <a:lnTo>
                      <a:pt x="146" y="142"/>
                    </a:lnTo>
                    <a:lnTo>
                      <a:pt x="35" y="142"/>
                    </a:lnTo>
                    <a:lnTo>
                      <a:pt x="0" y="78"/>
                    </a:lnTo>
                    <a:lnTo>
                      <a:pt x="2"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grpSp>
        <p:nvGrpSpPr>
          <p:cNvPr id="576" name="Google Shape;576;geaa9ee4da2_0_693"/>
          <p:cNvGrpSpPr/>
          <p:nvPr/>
        </p:nvGrpSpPr>
        <p:grpSpPr>
          <a:xfrm>
            <a:off x="2566221" y="4380170"/>
            <a:ext cx="287338" cy="859986"/>
            <a:chOff x="1756" y="2113"/>
            <a:chExt cx="181" cy="545"/>
          </a:xfrm>
        </p:grpSpPr>
        <p:cxnSp>
          <p:nvCxnSpPr>
            <p:cNvPr id="577" name="Google Shape;577;geaa9ee4da2_0_693"/>
            <p:cNvCxnSpPr/>
            <p:nvPr/>
          </p:nvCxnSpPr>
          <p:spPr>
            <a:xfrm>
              <a:off x="1766" y="2358"/>
              <a:ext cx="0" cy="300"/>
            </a:xfrm>
            <a:prstGeom prst="straightConnector1">
              <a:avLst/>
            </a:prstGeom>
            <a:noFill/>
            <a:ln cap="flat" cmpd="sng" w="28575">
              <a:solidFill>
                <a:schemeClr val="dk1"/>
              </a:solidFill>
              <a:prstDash val="solid"/>
              <a:round/>
              <a:headEnd len="sm" w="sm" type="none"/>
              <a:tailEnd len="sm" w="sm" type="none"/>
            </a:ln>
          </p:spPr>
        </p:cxnSp>
        <p:cxnSp>
          <p:nvCxnSpPr>
            <p:cNvPr id="578" name="Google Shape;578;geaa9ee4da2_0_693"/>
            <p:cNvCxnSpPr/>
            <p:nvPr/>
          </p:nvCxnSpPr>
          <p:spPr>
            <a:xfrm>
              <a:off x="1929" y="2358"/>
              <a:ext cx="0" cy="300"/>
            </a:xfrm>
            <a:prstGeom prst="straightConnector1">
              <a:avLst/>
            </a:prstGeom>
            <a:noFill/>
            <a:ln cap="flat" cmpd="sng" w="28575">
              <a:solidFill>
                <a:schemeClr val="dk1"/>
              </a:solidFill>
              <a:prstDash val="solid"/>
              <a:round/>
              <a:headEnd len="sm" w="sm" type="none"/>
              <a:tailEnd len="sm" w="sm" type="none"/>
            </a:ln>
          </p:spPr>
        </p:cxnSp>
        <p:grpSp>
          <p:nvGrpSpPr>
            <p:cNvPr id="579" name="Google Shape;579;geaa9ee4da2_0_693"/>
            <p:cNvGrpSpPr/>
            <p:nvPr/>
          </p:nvGrpSpPr>
          <p:grpSpPr>
            <a:xfrm>
              <a:off x="1756" y="2113"/>
              <a:ext cx="181" cy="333"/>
              <a:chOff x="1756" y="2113"/>
              <a:chExt cx="181" cy="333"/>
            </a:xfrm>
          </p:grpSpPr>
          <p:sp>
            <p:nvSpPr>
              <p:cNvPr id="580" name="Google Shape;580;geaa9ee4da2_0_693"/>
              <p:cNvSpPr/>
              <p:nvPr/>
            </p:nvSpPr>
            <p:spPr>
              <a:xfrm>
                <a:off x="1756" y="2113"/>
                <a:ext cx="181" cy="333"/>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1" name="Google Shape;581;geaa9ee4da2_0_693"/>
              <p:cNvSpPr/>
              <p:nvPr/>
            </p:nvSpPr>
            <p:spPr>
              <a:xfrm>
                <a:off x="1881" y="2181"/>
                <a:ext cx="56" cy="264"/>
              </a:xfrm>
              <a:custGeom>
                <a:rect b="b" l="l" r="r" t="t"/>
                <a:pathLst>
                  <a:path extrusionOk="0" h="264" w="56">
                    <a:moveTo>
                      <a:pt x="0" y="3"/>
                    </a:moveTo>
                    <a:lnTo>
                      <a:pt x="0" y="264"/>
                    </a:lnTo>
                    <a:lnTo>
                      <a:pt x="21" y="264"/>
                    </a:lnTo>
                    <a:lnTo>
                      <a:pt x="56" y="200"/>
                    </a:lnTo>
                    <a:lnTo>
                      <a:pt x="56" y="23"/>
                    </a:lnTo>
                    <a:lnTo>
                      <a:pt x="21" y="0"/>
                    </a:lnTo>
                    <a:lnTo>
                      <a:pt x="0" y="3"/>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2" name="Google Shape;582;geaa9ee4da2_0_693"/>
              <p:cNvSpPr/>
              <p:nvPr/>
            </p:nvSpPr>
            <p:spPr>
              <a:xfrm flipH="1">
                <a:off x="1759" y="2179"/>
                <a:ext cx="56" cy="264"/>
              </a:xfrm>
              <a:custGeom>
                <a:rect b="b" l="l" r="r" t="t"/>
                <a:pathLst>
                  <a:path extrusionOk="0" h="264" w="56">
                    <a:moveTo>
                      <a:pt x="0" y="3"/>
                    </a:moveTo>
                    <a:lnTo>
                      <a:pt x="0" y="264"/>
                    </a:lnTo>
                    <a:lnTo>
                      <a:pt x="21" y="264"/>
                    </a:lnTo>
                    <a:lnTo>
                      <a:pt x="56" y="200"/>
                    </a:lnTo>
                    <a:lnTo>
                      <a:pt x="56" y="23"/>
                    </a:lnTo>
                    <a:lnTo>
                      <a:pt x="21" y="0"/>
                    </a:lnTo>
                    <a:lnTo>
                      <a:pt x="0" y="3"/>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grpSp>
        <p:nvGrpSpPr>
          <p:cNvPr id="583" name="Google Shape;583;geaa9ee4da2_0_693"/>
          <p:cNvGrpSpPr/>
          <p:nvPr/>
        </p:nvGrpSpPr>
        <p:grpSpPr>
          <a:xfrm flipH="1">
            <a:off x="4985671" y="4381453"/>
            <a:ext cx="286929" cy="863600"/>
            <a:chOff x="2208" y="240"/>
            <a:chExt cx="181" cy="544"/>
          </a:xfrm>
        </p:grpSpPr>
        <p:cxnSp>
          <p:nvCxnSpPr>
            <p:cNvPr id="584" name="Google Shape;584;geaa9ee4da2_0_693"/>
            <p:cNvCxnSpPr/>
            <p:nvPr/>
          </p:nvCxnSpPr>
          <p:spPr>
            <a:xfrm>
              <a:off x="2218" y="484"/>
              <a:ext cx="0" cy="300"/>
            </a:xfrm>
            <a:prstGeom prst="straightConnector1">
              <a:avLst/>
            </a:prstGeom>
            <a:noFill/>
            <a:ln cap="flat" cmpd="sng" w="28575">
              <a:solidFill>
                <a:schemeClr val="dk1"/>
              </a:solidFill>
              <a:prstDash val="solid"/>
              <a:round/>
              <a:headEnd len="sm" w="sm" type="none"/>
              <a:tailEnd len="sm" w="sm" type="none"/>
            </a:ln>
          </p:spPr>
        </p:cxnSp>
        <p:cxnSp>
          <p:nvCxnSpPr>
            <p:cNvPr id="585" name="Google Shape;585;geaa9ee4da2_0_693"/>
            <p:cNvCxnSpPr/>
            <p:nvPr/>
          </p:nvCxnSpPr>
          <p:spPr>
            <a:xfrm>
              <a:off x="2381" y="484"/>
              <a:ext cx="0" cy="300"/>
            </a:xfrm>
            <a:prstGeom prst="straightConnector1">
              <a:avLst/>
            </a:prstGeom>
            <a:noFill/>
            <a:ln cap="flat" cmpd="sng" w="28575">
              <a:solidFill>
                <a:schemeClr val="dk1"/>
              </a:solidFill>
              <a:prstDash val="solid"/>
              <a:round/>
              <a:headEnd len="sm" w="sm" type="none"/>
              <a:tailEnd len="sm" w="sm" type="none"/>
            </a:ln>
          </p:spPr>
        </p:cxnSp>
        <p:sp>
          <p:nvSpPr>
            <p:cNvPr id="586" name="Google Shape;586;geaa9ee4da2_0_693"/>
            <p:cNvSpPr/>
            <p:nvPr/>
          </p:nvSpPr>
          <p:spPr>
            <a:xfrm>
              <a:off x="2208" y="240"/>
              <a:ext cx="181" cy="331"/>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7" name="Google Shape;587;geaa9ee4da2_0_693"/>
            <p:cNvSpPr/>
            <p:nvPr/>
          </p:nvSpPr>
          <p:spPr>
            <a:xfrm flipH="1">
              <a:off x="2211" y="306"/>
              <a:ext cx="56" cy="262"/>
            </a:xfrm>
            <a:custGeom>
              <a:rect b="b" l="l" r="r" t="t"/>
              <a:pathLst>
                <a:path extrusionOk="0" h="264" w="56">
                  <a:moveTo>
                    <a:pt x="0" y="3"/>
                  </a:moveTo>
                  <a:lnTo>
                    <a:pt x="0" y="264"/>
                  </a:lnTo>
                  <a:lnTo>
                    <a:pt x="21" y="264"/>
                  </a:lnTo>
                  <a:lnTo>
                    <a:pt x="56" y="200"/>
                  </a:lnTo>
                  <a:lnTo>
                    <a:pt x="56" y="23"/>
                  </a:lnTo>
                  <a:lnTo>
                    <a:pt x="21" y="0"/>
                  </a:lnTo>
                  <a:lnTo>
                    <a:pt x="0" y="3"/>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2" name="Shape 592"/>
        <p:cNvGrpSpPr/>
        <p:nvPr/>
      </p:nvGrpSpPr>
      <p:grpSpPr>
        <a:xfrm>
          <a:off x="0" y="0"/>
          <a:ext cx="0" cy="0"/>
          <a:chOff x="0" y="0"/>
          <a:chExt cx="0" cy="0"/>
        </a:xfrm>
      </p:grpSpPr>
      <p:pic>
        <p:nvPicPr>
          <p:cNvPr descr="C:\Documents and Settings\All Users\Documents\TAPS Files\dvc1.gif" id="593" name="Google Shape;593;geaded63910_0_0"/>
          <p:cNvPicPr preferRelativeResize="0"/>
          <p:nvPr/>
        </p:nvPicPr>
        <p:blipFill rotWithShape="1">
          <a:blip r:embed="rId3">
            <a:alphaModFix/>
          </a:blip>
          <a:srcRect b="0" l="0" r="0" t="0"/>
          <a:stretch/>
        </p:blipFill>
        <p:spPr>
          <a:xfrm>
            <a:off x="3128961" y="7709042"/>
            <a:ext cx="1057275" cy="925513"/>
          </a:xfrm>
          <a:prstGeom prst="rect">
            <a:avLst/>
          </a:prstGeom>
          <a:noFill/>
          <a:ln>
            <a:noFill/>
          </a:ln>
        </p:spPr>
      </p:pic>
      <p:graphicFrame>
        <p:nvGraphicFramePr>
          <p:cNvPr id="594" name="Google Shape;594;geaded63910_0_0"/>
          <p:cNvGraphicFramePr/>
          <p:nvPr/>
        </p:nvGraphicFramePr>
        <p:xfrm>
          <a:off x="342898" y="749426"/>
          <a:ext cx="3000000" cy="3000000"/>
        </p:xfrm>
        <a:graphic>
          <a:graphicData uri="http://schemas.openxmlformats.org/drawingml/2006/table">
            <a:tbl>
              <a:tblPr>
                <a:noFill/>
                <a:tableStyleId>{B22B5301-F842-4DC1-8699-611708887EC2}</a:tableStyleId>
              </a:tblPr>
              <a:tblGrid>
                <a:gridCol w="6629400"/>
              </a:tblGrid>
              <a:tr h="12599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Stage </a:t>
                      </a:r>
                      <a:r>
                        <a:rPr lang="en-US" sz="1600"/>
                        <a:t>7</a:t>
                      </a:r>
                      <a:endParaRPr sz="1400" u="none" cap="none" strike="noStrike"/>
                    </a:p>
                    <a:p>
                      <a:pPr indent="0" lvl="0" marL="0" marR="0" rtl="0" algn="ctr">
                        <a:lnSpc>
                          <a:spcPct val="100000"/>
                        </a:lnSpc>
                        <a:spcBef>
                          <a:spcPts val="0"/>
                        </a:spcBef>
                        <a:spcAft>
                          <a:spcPts val="0"/>
                        </a:spcAft>
                        <a:buClr>
                          <a:srgbClr val="000000"/>
                        </a:buClr>
                        <a:buSzPts val="2800"/>
                        <a:buFont typeface="Arial"/>
                        <a:buNone/>
                      </a:pPr>
                      <a:r>
                        <a:rPr b="1" lang="en-US" sz="2800"/>
                        <a:t>Kilroy Was Here</a:t>
                      </a:r>
                      <a:endParaRPr b="1" sz="2800" u="none" cap="none" strike="noStrike"/>
                    </a:p>
                    <a:p>
                      <a:pPr indent="0" lvl="0" marL="0" marR="0" rtl="0" algn="ctr">
                        <a:lnSpc>
                          <a:spcPct val="100000"/>
                        </a:lnSpc>
                        <a:spcBef>
                          <a:spcPts val="0"/>
                        </a:spcBef>
                        <a:spcAft>
                          <a:spcPts val="0"/>
                        </a:spcAft>
                        <a:buClr>
                          <a:srgbClr val="000000"/>
                        </a:buClr>
                        <a:buSzPts val="1200"/>
                        <a:buFont typeface="Arial"/>
                        <a:buNone/>
                      </a:pPr>
                      <a:r>
                        <a:rPr lang="en-US" sz="1200" u="none" cap="none" strike="noStrike"/>
                        <a:t>Course Designer: </a:t>
                      </a:r>
                      <a:r>
                        <a:rPr lang="en-US" sz="1200"/>
                        <a:t>Eric Beerbaum</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37850">
                <a:tc>
                  <a:txBody>
                    <a:bodyPr/>
                    <a:lstStyle/>
                    <a:p>
                      <a:pPr indent="0" lvl="0" marL="0" rtl="0" algn="l">
                        <a:lnSpc>
                          <a:spcPct val="93000"/>
                        </a:lnSpc>
                        <a:spcBef>
                          <a:spcPts val="0"/>
                        </a:spcBef>
                        <a:spcAft>
                          <a:spcPts val="0"/>
                        </a:spcAft>
                        <a:buClr>
                          <a:schemeClr val="dk1"/>
                        </a:buClr>
                        <a:buSzPts val="1100"/>
                        <a:buFont typeface="Arial"/>
                        <a:buNone/>
                      </a:pPr>
                      <a:r>
                        <a:rPr lang="en-US" sz="1100">
                          <a:solidFill>
                            <a:schemeClr val="dk1"/>
                          </a:solidFill>
                        </a:rPr>
                        <a:t>Kilroy Was Here is a 24 round, 120 point Comstock long course. There are 12 metric targets. The best two hits per target will score. The start signal is audible.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01000">
                <a:tc>
                  <a:txBody>
                    <a:bodyPr/>
                    <a:lstStyle/>
                    <a:p>
                      <a:pPr indent="0" lvl="0" marL="0" rtl="0" algn="l">
                        <a:lnSpc>
                          <a:spcPct val="93000"/>
                        </a:lnSpc>
                        <a:spcBef>
                          <a:spcPts val="0"/>
                        </a:spcBef>
                        <a:spcAft>
                          <a:spcPts val="0"/>
                        </a:spcAft>
                        <a:buClr>
                          <a:schemeClr val="dk1"/>
                        </a:buClr>
                        <a:buSzPts val="1100"/>
                        <a:buFont typeface="Arial"/>
                        <a:buNone/>
                      </a:pPr>
                      <a:r>
                        <a:rPr lang="en-US" sz="1100">
                          <a:solidFill>
                            <a:schemeClr val="dk1"/>
                          </a:solidFill>
                        </a:rPr>
                        <a:t>The Handgun start position is standing outside shooting area with toes touching marks and wrists below belt. Handgun loaded and holstered.</a:t>
                      </a:r>
                      <a:endParaRPr sz="1100">
                        <a:solidFill>
                          <a:schemeClr val="dk1"/>
                        </a:solidFill>
                      </a:endParaRPr>
                    </a:p>
                    <a:p>
                      <a:pPr indent="0" lvl="0" marL="0" rtl="0" algn="l">
                        <a:lnSpc>
                          <a:spcPct val="93000"/>
                        </a:lnSpc>
                        <a:spcBef>
                          <a:spcPts val="0"/>
                        </a:spcBef>
                        <a:spcAft>
                          <a:spcPts val="0"/>
                        </a:spcAft>
                        <a:buClr>
                          <a:schemeClr val="dk1"/>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lang="en-US" sz="1100">
                          <a:solidFill>
                            <a:schemeClr val="dk1"/>
                          </a:solidFill>
                        </a:rPr>
                        <a:t>The PCC start position is</a:t>
                      </a:r>
                      <a:r>
                        <a:rPr lang="en-US" sz="1100">
                          <a:solidFill>
                            <a:schemeClr val="dk1"/>
                          </a:solidFill>
                        </a:rPr>
                        <a:t> standing outside shooting area with toes touching marks. </a:t>
                      </a:r>
                      <a:r>
                        <a:rPr lang="en-US" sz="1100" u="none" cap="none" strike="noStrike"/>
                        <a:t>PCC loaded with stock touching belt and </a:t>
                      </a:r>
                      <a:r>
                        <a:rPr lang="en-US" sz="1100"/>
                        <a:t>muzzle pointed down range.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79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On the audible start signal, engage all targets from within the shooting area.</a:t>
                      </a:r>
                      <a:endParaRPr sz="11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9" name="Shape 599"/>
        <p:cNvGrpSpPr/>
        <p:nvPr/>
      </p:nvGrpSpPr>
      <p:grpSpPr>
        <a:xfrm>
          <a:off x="0" y="0"/>
          <a:ext cx="0" cy="0"/>
          <a:chOff x="0" y="0"/>
          <a:chExt cx="0" cy="0"/>
        </a:xfrm>
      </p:grpSpPr>
      <p:graphicFrame>
        <p:nvGraphicFramePr>
          <p:cNvPr id="600" name="Google Shape;600;geaa9ee4da2_0_913"/>
          <p:cNvGraphicFramePr/>
          <p:nvPr/>
        </p:nvGraphicFramePr>
        <p:xfrm>
          <a:off x="177800" y="165100"/>
          <a:ext cx="3000000" cy="3000000"/>
        </p:xfrm>
        <a:graphic>
          <a:graphicData uri="http://schemas.openxmlformats.org/drawingml/2006/table">
            <a:tbl>
              <a:tblPr>
                <a:noFill/>
                <a:tableStyleId>{B22B5301-F842-4DC1-8699-611708887EC2}</a:tableStyleId>
              </a:tblPr>
              <a:tblGrid>
                <a:gridCol w="1041400"/>
                <a:gridCol w="4953000"/>
                <a:gridCol w="1003300"/>
              </a:tblGrid>
              <a:tr h="987475">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Renton Fish and Game</a:t>
                      </a:r>
                      <a:endParaRPr sz="1400" u="none" cap="none" strike="noStrike"/>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Bay </a:t>
                      </a:r>
                      <a:r>
                        <a:rPr b="1" lang="en-US" sz="2000"/>
                        <a:t>7</a:t>
                      </a:r>
                      <a:endParaRPr sz="1400" u="none" cap="none" strike="noStrike"/>
                    </a:p>
                    <a:p>
                      <a:pPr indent="0" lvl="0" marL="0" marR="0" rtl="0" algn="ctr">
                        <a:lnSpc>
                          <a:spcPct val="100000"/>
                        </a:lnSpc>
                        <a:spcBef>
                          <a:spcPts val="400"/>
                        </a:spcBef>
                        <a:spcAft>
                          <a:spcPts val="0"/>
                        </a:spcAft>
                        <a:buClr>
                          <a:srgbClr val="000000"/>
                        </a:buClr>
                        <a:buSzPts val="2000"/>
                        <a:buFont typeface="Arial"/>
                        <a:buNone/>
                      </a:pPr>
                      <a:r>
                        <a:rPr b="1" lang="en-US" sz="2000"/>
                        <a:t>Kilroy Was Here</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42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Course Designer: </a:t>
                      </a:r>
                      <a:r>
                        <a:rPr b="1" lang="en-US" sz="1200"/>
                        <a:t>Eric Beerbaum</a:t>
                      </a:r>
                      <a:endParaRPr sz="1400" u="none" cap="none" strike="noStrike"/>
                    </a:p>
                  </a:txBody>
                  <a:tcPr marT="45725" marB="45725" marR="45725" marL="457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descr="C:\Documents and Settings\All Users\Documents\TAPS Files\dvc1.gif" id="601" name="Google Shape;601;geaa9ee4da2_0_913"/>
          <p:cNvPicPr preferRelativeResize="0"/>
          <p:nvPr/>
        </p:nvPicPr>
        <p:blipFill rotWithShape="1">
          <a:blip r:embed="rId3">
            <a:alphaModFix/>
          </a:blip>
          <a:srcRect b="0" l="0" r="0" t="0"/>
          <a:stretch/>
        </p:blipFill>
        <p:spPr>
          <a:xfrm>
            <a:off x="152400" y="279400"/>
            <a:ext cx="1057275" cy="925513"/>
          </a:xfrm>
          <a:prstGeom prst="rect">
            <a:avLst/>
          </a:prstGeom>
          <a:noFill/>
          <a:ln>
            <a:noFill/>
          </a:ln>
        </p:spPr>
      </p:pic>
      <p:pic>
        <p:nvPicPr>
          <p:cNvPr descr="C:\Documents and Settings\All Users\Documents\TAPS Files\dvc1.gif" id="602" name="Google Shape;602;geaa9ee4da2_0_913"/>
          <p:cNvPicPr preferRelativeResize="0"/>
          <p:nvPr/>
        </p:nvPicPr>
        <p:blipFill rotWithShape="1">
          <a:blip r:embed="rId3">
            <a:alphaModFix/>
          </a:blip>
          <a:srcRect b="0" l="0" r="0" t="0"/>
          <a:stretch/>
        </p:blipFill>
        <p:spPr>
          <a:xfrm>
            <a:off x="6181725" y="293688"/>
            <a:ext cx="1057275" cy="925512"/>
          </a:xfrm>
          <a:prstGeom prst="rect">
            <a:avLst/>
          </a:prstGeom>
          <a:noFill/>
          <a:ln>
            <a:noFill/>
          </a:ln>
        </p:spPr>
      </p:pic>
      <p:pic>
        <p:nvPicPr>
          <p:cNvPr id="603" name="Google Shape;603;geaa9ee4da2_0_913"/>
          <p:cNvPicPr preferRelativeResize="0"/>
          <p:nvPr/>
        </p:nvPicPr>
        <p:blipFill rotWithShape="1">
          <a:blip r:embed="rId4">
            <a:alphaModFix/>
          </a:blip>
          <a:srcRect b="0" l="0" r="0" t="0"/>
          <a:stretch/>
        </p:blipFill>
        <p:spPr>
          <a:xfrm>
            <a:off x="0" y="3565525"/>
            <a:ext cx="7315201" cy="40338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pic>
        <p:nvPicPr>
          <p:cNvPr descr="C:\Documents and Settings\All Users\Documents\TAPS Files\dvc1.gif" id="172" name="Google Shape;172;p2"/>
          <p:cNvPicPr preferRelativeResize="0"/>
          <p:nvPr/>
        </p:nvPicPr>
        <p:blipFill rotWithShape="1">
          <a:blip r:embed="rId3">
            <a:alphaModFix/>
          </a:blip>
          <a:srcRect b="0" l="0" r="0" t="0"/>
          <a:stretch/>
        </p:blipFill>
        <p:spPr>
          <a:xfrm>
            <a:off x="3128961" y="7709042"/>
            <a:ext cx="1057275" cy="925513"/>
          </a:xfrm>
          <a:prstGeom prst="rect">
            <a:avLst/>
          </a:prstGeom>
          <a:noFill/>
          <a:ln>
            <a:noFill/>
          </a:ln>
        </p:spPr>
      </p:pic>
      <p:graphicFrame>
        <p:nvGraphicFramePr>
          <p:cNvPr id="173" name="Google Shape;173;p2"/>
          <p:cNvGraphicFramePr/>
          <p:nvPr/>
        </p:nvGraphicFramePr>
        <p:xfrm>
          <a:off x="342898" y="749426"/>
          <a:ext cx="3000000" cy="3000000"/>
        </p:xfrm>
        <a:graphic>
          <a:graphicData uri="http://schemas.openxmlformats.org/drawingml/2006/table">
            <a:tbl>
              <a:tblPr>
                <a:noFill/>
                <a:tableStyleId>{B22B5301-F842-4DC1-8699-611708887EC2}</a:tableStyleId>
              </a:tblPr>
              <a:tblGrid>
                <a:gridCol w="6629400"/>
              </a:tblGrid>
              <a:tr h="1259900">
                <a:tc>
                  <a:txBody>
                    <a:bodyPr/>
                    <a:lstStyle/>
                    <a:p>
                      <a:pPr indent="0" lvl="0" marL="0" marR="0" rtl="0" algn="ctr">
                        <a:lnSpc>
                          <a:spcPct val="100000"/>
                        </a:lnSpc>
                        <a:spcBef>
                          <a:spcPts val="0"/>
                        </a:spcBef>
                        <a:spcAft>
                          <a:spcPts val="0"/>
                        </a:spcAft>
                        <a:buClr>
                          <a:schemeClr val="dk1"/>
                        </a:buClr>
                        <a:buSzPts val="1600"/>
                        <a:buFont typeface="Arial"/>
                        <a:buNone/>
                      </a:pPr>
                      <a:r>
                        <a:rPr lang="en-US" sz="1600" u="none" cap="none" strike="noStrike"/>
                        <a:t>Stage 1</a:t>
                      </a:r>
                      <a:endParaRPr sz="1800" u="none" cap="none" strike="noStrike"/>
                    </a:p>
                    <a:p>
                      <a:pPr indent="0" lvl="0" marL="0" marR="0" rtl="0" algn="ctr">
                        <a:lnSpc>
                          <a:spcPct val="100000"/>
                        </a:lnSpc>
                        <a:spcBef>
                          <a:spcPts val="0"/>
                        </a:spcBef>
                        <a:spcAft>
                          <a:spcPts val="0"/>
                        </a:spcAft>
                        <a:buClr>
                          <a:schemeClr val="dk1"/>
                        </a:buClr>
                        <a:buSzPts val="2800"/>
                        <a:buFont typeface="Arial"/>
                        <a:buNone/>
                      </a:pPr>
                      <a:r>
                        <a:rPr b="1" lang="en-US" sz="2800" u="none" cap="none" strike="noStrike"/>
                        <a:t>Pickup Sticks</a:t>
                      </a:r>
                      <a:endParaRPr sz="1800" u="none" cap="none" strike="noStrike"/>
                    </a:p>
                    <a:p>
                      <a:pPr indent="0" lvl="0" marL="0" marR="0" rtl="0" algn="ctr">
                        <a:lnSpc>
                          <a:spcPct val="100000"/>
                        </a:lnSpc>
                        <a:spcBef>
                          <a:spcPts val="0"/>
                        </a:spcBef>
                        <a:spcAft>
                          <a:spcPts val="0"/>
                        </a:spcAft>
                        <a:buClr>
                          <a:schemeClr val="dk1"/>
                        </a:buClr>
                        <a:buSzPts val="1200"/>
                        <a:buFont typeface="Arial"/>
                        <a:buNone/>
                      </a:pPr>
                      <a:r>
                        <a:rPr lang="en-US" sz="1200" u="none" cap="none" strike="noStrike"/>
                        <a:t>Course Designer: Jordan Rogers</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37850">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t>Pickup Sticks is a 27 round, 135 point Comstock Long Course. There are 11 metric targets and 5 steel targets. The best two hits per target will score. Steel must fall to score. The start signal is audible.</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01000">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t>The start position is standing anywhere completely outside the shooting area, heels touching any fault line. Handgun is loaded and holstered. PCC is loaded, stock on belt, muzzle pointing down range.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85550">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t>On the audible start signal, engage all targets from within the shooting area.</a:t>
                      </a:r>
                      <a:endParaRPr sz="1400" u="none" cap="none" strike="noStrike"/>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p>
                    <a:p>
                      <a:pPr indent="0" lvl="0" marL="0" marR="0" rtl="0" algn="l">
                        <a:lnSpc>
                          <a:spcPct val="100000"/>
                        </a:lnSpc>
                        <a:spcBef>
                          <a:spcPts val="0"/>
                        </a:spcBef>
                        <a:spcAft>
                          <a:spcPts val="0"/>
                        </a:spcAft>
                        <a:buClr>
                          <a:schemeClr val="dk1"/>
                        </a:buClr>
                        <a:buSzPts val="1100"/>
                        <a:buFont typeface="Arial"/>
                        <a:buNone/>
                      </a:pPr>
                      <a:r>
                        <a:rPr lang="en-US" sz="1100" u="none" cap="none" strike="noStrike"/>
                        <a:t>The walls constructing the Cooper Tunnel extend to infinity. See rule 2.2.3.4. </a:t>
                      </a:r>
                      <a:endParaRPr sz="1400" u="none" cap="none" strike="noStrike"/>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US" sz="1100" u="none" cap="none" strike="noStrike"/>
                        <a:t>Per 10.2.5, </a:t>
                      </a:r>
                      <a:r>
                        <a:rPr b="0" i="0" lang="en-US" sz="1100" u="none" cap="none" strike="noStrike">
                          <a:solidFill>
                            <a:schemeClr val="dk1"/>
                          </a:solidFill>
                          <a:latin typeface="Arial"/>
                          <a:ea typeface="Arial"/>
                          <a:cs typeface="Arial"/>
                          <a:sym typeface="Arial"/>
                        </a:rPr>
                        <a:t>a competitor who disturbs one or more piece of the overhead material in the Cooper Tunnel will receive one procedural penalty for each piece which falls during the course of fire. Overhead material which falls as a result of the competitor bumping or striking the uprights, or as a result of muzzle gases or recoil, will not be penalized.</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All barrels are soft cover.</a:t>
                      </a:r>
                      <a:endParaRPr sz="1400" u="none" cap="none" strike="noStrike"/>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1"/>
          <p:cNvSpPr/>
          <p:nvPr/>
        </p:nvSpPr>
        <p:spPr>
          <a:xfrm rot="10800000">
            <a:off x="2398713" y="4615934"/>
            <a:ext cx="307975" cy="527051"/>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 name="Google Shape;180;p1"/>
          <p:cNvSpPr/>
          <p:nvPr/>
        </p:nvSpPr>
        <p:spPr>
          <a:xfrm rot="10800000">
            <a:off x="4908543" y="4654390"/>
            <a:ext cx="307975" cy="527051"/>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 name="Google Shape;181;p1"/>
          <p:cNvSpPr/>
          <p:nvPr/>
        </p:nvSpPr>
        <p:spPr>
          <a:xfrm>
            <a:off x="2362201" y="4330409"/>
            <a:ext cx="381000" cy="1333500"/>
          </a:xfrm>
          <a:custGeom>
            <a:rect b="b" l="l" r="r" t="t"/>
            <a:pathLst>
              <a:path extrusionOk="0" h="840" w="240">
                <a:moveTo>
                  <a:pt x="0" y="480"/>
                </a:moveTo>
                <a:lnTo>
                  <a:pt x="240" y="840"/>
                </a:lnTo>
                <a:lnTo>
                  <a:pt x="240" y="120"/>
                </a:lnTo>
                <a:lnTo>
                  <a:pt x="0" y="0"/>
                </a:lnTo>
                <a:lnTo>
                  <a:pt x="0" y="480"/>
                </a:lnTo>
                <a:close/>
              </a:path>
            </a:pathLst>
          </a:custGeom>
          <a:solidFill>
            <a:schemeClr val="accent1">
              <a:alpha val="49019"/>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182" name="Google Shape;182;p1"/>
          <p:cNvGraphicFramePr/>
          <p:nvPr/>
        </p:nvGraphicFramePr>
        <p:xfrm>
          <a:off x="177800" y="165100"/>
          <a:ext cx="3000000" cy="3000000"/>
        </p:xfrm>
        <a:graphic>
          <a:graphicData uri="http://schemas.openxmlformats.org/drawingml/2006/table">
            <a:tbl>
              <a:tblPr>
                <a:noFill/>
                <a:tableStyleId>{B22B5301-F842-4DC1-8699-611708887EC2}</a:tableStyleId>
              </a:tblPr>
              <a:tblGrid>
                <a:gridCol w="1041400"/>
                <a:gridCol w="4953000"/>
                <a:gridCol w="1003300"/>
              </a:tblGrid>
              <a:tr h="987475">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Renton Fish and Game</a:t>
                      </a:r>
                      <a:endParaRPr sz="1400" u="none" cap="none" strike="noStrike"/>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Bay 1</a:t>
                      </a:r>
                      <a:endParaRPr sz="1400" u="none" cap="none" strike="noStrike"/>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Pickup Sticks</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42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Course Designer: Jordan Rogers</a:t>
                      </a:r>
                      <a:endParaRPr sz="1400" u="none" cap="none" strike="noStrike"/>
                    </a:p>
                  </a:txBody>
                  <a:tcPr marT="45725" marB="45725" marR="45725" marL="457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descr="C:\Documents and Settings\All Users\Documents\TAPS Files\dvc1.gif" id="183" name="Google Shape;183;p1"/>
          <p:cNvPicPr preferRelativeResize="0"/>
          <p:nvPr/>
        </p:nvPicPr>
        <p:blipFill rotWithShape="1">
          <a:blip r:embed="rId3">
            <a:alphaModFix/>
          </a:blip>
          <a:srcRect b="0" l="0" r="0" t="0"/>
          <a:stretch/>
        </p:blipFill>
        <p:spPr>
          <a:xfrm>
            <a:off x="152400" y="279400"/>
            <a:ext cx="1057275" cy="925513"/>
          </a:xfrm>
          <a:prstGeom prst="rect">
            <a:avLst/>
          </a:prstGeom>
          <a:noFill/>
          <a:ln>
            <a:noFill/>
          </a:ln>
        </p:spPr>
      </p:pic>
      <p:pic>
        <p:nvPicPr>
          <p:cNvPr descr="C:\Documents and Settings\All Users\Documents\TAPS Files\dvc1.gif" id="184" name="Google Shape;184;p1"/>
          <p:cNvPicPr preferRelativeResize="0"/>
          <p:nvPr/>
        </p:nvPicPr>
        <p:blipFill rotWithShape="1">
          <a:blip r:embed="rId3">
            <a:alphaModFix/>
          </a:blip>
          <a:srcRect b="0" l="0" r="0" t="0"/>
          <a:stretch/>
        </p:blipFill>
        <p:spPr>
          <a:xfrm>
            <a:off x="6181725" y="293688"/>
            <a:ext cx="1057275" cy="925512"/>
          </a:xfrm>
          <a:prstGeom prst="rect">
            <a:avLst/>
          </a:prstGeom>
          <a:noFill/>
          <a:ln>
            <a:noFill/>
          </a:ln>
        </p:spPr>
      </p:pic>
      <p:sp>
        <p:nvSpPr>
          <p:cNvPr id="185" name="Google Shape;185;p1"/>
          <p:cNvSpPr txBox="1"/>
          <p:nvPr/>
        </p:nvSpPr>
        <p:spPr>
          <a:xfrm>
            <a:off x="-1878806" y="4615934"/>
            <a:ext cx="612933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186" name="Google Shape;186;p1"/>
          <p:cNvSpPr/>
          <p:nvPr/>
        </p:nvSpPr>
        <p:spPr>
          <a:xfrm>
            <a:off x="2762250" y="5194724"/>
            <a:ext cx="914400" cy="457200"/>
          </a:xfrm>
          <a:custGeom>
            <a:rect b="b" l="l" r="r" t="t"/>
            <a:pathLst>
              <a:path extrusionOk="0" h="288" w="528">
                <a:moveTo>
                  <a:pt x="528" y="288"/>
                </a:moveTo>
                <a:lnTo>
                  <a:pt x="0" y="288"/>
                </a:lnTo>
                <a:lnTo>
                  <a:pt x="0" y="0"/>
                </a:lnTo>
                <a:lnTo>
                  <a:pt x="528" y="0"/>
                </a:lnTo>
                <a:lnTo>
                  <a:pt x="528" y="288"/>
                </a:lnTo>
                <a:close/>
              </a:path>
            </a:pathLst>
          </a:custGeom>
          <a:solidFill>
            <a:schemeClr val="accent1">
              <a:alpha val="49019"/>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 name="Google Shape;187;p1"/>
          <p:cNvSpPr/>
          <p:nvPr/>
        </p:nvSpPr>
        <p:spPr>
          <a:xfrm>
            <a:off x="3352801" y="5899139"/>
            <a:ext cx="914400" cy="457200"/>
          </a:xfrm>
          <a:custGeom>
            <a:rect b="b" l="l" r="r" t="t"/>
            <a:pathLst>
              <a:path extrusionOk="0" h="288" w="528">
                <a:moveTo>
                  <a:pt x="528" y="288"/>
                </a:moveTo>
                <a:lnTo>
                  <a:pt x="0" y="288"/>
                </a:lnTo>
                <a:lnTo>
                  <a:pt x="0" y="0"/>
                </a:lnTo>
                <a:lnTo>
                  <a:pt x="528" y="0"/>
                </a:lnTo>
                <a:lnTo>
                  <a:pt x="528" y="288"/>
                </a:lnTo>
                <a:close/>
              </a:path>
            </a:pathLst>
          </a:custGeom>
          <a:solidFill>
            <a:schemeClr val="accent1">
              <a:alpha val="49019"/>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 name="Google Shape;188;p1"/>
          <p:cNvSpPr/>
          <p:nvPr/>
        </p:nvSpPr>
        <p:spPr>
          <a:xfrm>
            <a:off x="3962400" y="5198030"/>
            <a:ext cx="914400" cy="457200"/>
          </a:xfrm>
          <a:custGeom>
            <a:rect b="b" l="l" r="r" t="t"/>
            <a:pathLst>
              <a:path extrusionOk="0" h="288" w="528">
                <a:moveTo>
                  <a:pt x="528" y="288"/>
                </a:moveTo>
                <a:lnTo>
                  <a:pt x="0" y="288"/>
                </a:lnTo>
                <a:lnTo>
                  <a:pt x="0" y="0"/>
                </a:lnTo>
                <a:lnTo>
                  <a:pt x="528" y="0"/>
                </a:lnTo>
                <a:lnTo>
                  <a:pt x="528" y="288"/>
                </a:lnTo>
                <a:close/>
              </a:path>
            </a:pathLst>
          </a:custGeom>
          <a:solidFill>
            <a:schemeClr val="accent1">
              <a:alpha val="49019"/>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89" name="Google Shape;189;p1"/>
          <p:cNvCxnSpPr/>
          <p:nvPr/>
        </p:nvCxnSpPr>
        <p:spPr>
          <a:xfrm rot="10800000">
            <a:off x="3657600" y="5150631"/>
            <a:ext cx="0" cy="834668"/>
          </a:xfrm>
          <a:prstGeom prst="straightConnector1">
            <a:avLst/>
          </a:prstGeom>
          <a:noFill/>
          <a:ln cap="flat" cmpd="sng" w="25400">
            <a:solidFill>
              <a:srgbClr val="FF0000"/>
            </a:solidFill>
            <a:prstDash val="solid"/>
            <a:round/>
            <a:headEnd len="sm" w="sm" type="none"/>
            <a:tailEnd len="sm" w="sm" type="none"/>
          </a:ln>
        </p:spPr>
      </p:cxnSp>
      <p:cxnSp>
        <p:nvCxnSpPr>
          <p:cNvPr id="190" name="Google Shape;190;p1"/>
          <p:cNvCxnSpPr/>
          <p:nvPr/>
        </p:nvCxnSpPr>
        <p:spPr>
          <a:xfrm rot="10800000">
            <a:off x="3505200" y="5150631"/>
            <a:ext cx="0" cy="834668"/>
          </a:xfrm>
          <a:prstGeom prst="straightConnector1">
            <a:avLst/>
          </a:prstGeom>
          <a:noFill/>
          <a:ln cap="flat" cmpd="sng" w="25400">
            <a:solidFill>
              <a:srgbClr val="FF0000"/>
            </a:solidFill>
            <a:prstDash val="solid"/>
            <a:round/>
            <a:headEnd len="sm" w="sm" type="none"/>
            <a:tailEnd len="sm" w="sm" type="none"/>
          </a:ln>
        </p:spPr>
      </p:cxnSp>
      <p:cxnSp>
        <p:nvCxnSpPr>
          <p:cNvPr id="191" name="Google Shape;191;p1"/>
          <p:cNvCxnSpPr/>
          <p:nvPr/>
        </p:nvCxnSpPr>
        <p:spPr>
          <a:xfrm rot="10800000">
            <a:off x="3364705" y="5150631"/>
            <a:ext cx="0" cy="834668"/>
          </a:xfrm>
          <a:prstGeom prst="straightConnector1">
            <a:avLst/>
          </a:prstGeom>
          <a:noFill/>
          <a:ln cap="flat" cmpd="sng" w="25400">
            <a:solidFill>
              <a:srgbClr val="FF0000"/>
            </a:solidFill>
            <a:prstDash val="solid"/>
            <a:round/>
            <a:headEnd len="sm" w="sm" type="none"/>
            <a:tailEnd len="sm" w="sm" type="none"/>
          </a:ln>
        </p:spPr>
      </p:cxnSp>
      <p:cxnSp>
        <p:nvCxnSpPr>
          <p:cNvPr id="192" name="Google Shape;192;p1"/>
          <p:cNvCxnSpPr/>
          <p:nvPr/>
        </p:nvCxnSpPr>
        <p:spPr>
          <a:xfrm rot="10800000">
            <a:off x="4114800" y="5167379"/>
            <a:ext cx="0" cy="834668"/>
          </a:xfrm>
          <a:prstGeom prst="straightConnector1">
            <a:avLst/>
          </a:prstGeom>
          <a:noFill/>
          <a:ln cap="flat" cmpd="sng" w="25400">
            <a:solidFill>
              <a:srgbClr val="FF0000"/>
            </a:solidFill>
            <a:prstDash val="solid"/>
            <a:round/>
            <a:headEnd len="sm" w="sm" type="none"/>
            <a:tailEnd len="sm" w="sm" type="none"/>
          </a:ln>
        </p:spPr>
      </p:cxnSp>
      <p:cxnSp>
        <p:nvCxnSpPr>
          <p:cNvPr id="193" name="Google Shape;193;p1"/>
          <p:cNvCxnSpPr/>
          <p:nvPr/>
        </p:nvCxnSpPr>
        <p:spPr>
          <a:xfrm rot="10800000">
            <a:off x="3962400" y="5167379"/>
            <a:ext cx="0" cy="834668"/>
          </a:xfrm>
          <a:prstGeom prst="straightConnector1">
            <a:avLst/>
          </a:prstGeom>
          <a:noFill/>
          <a:ln cap="flat" cmpd="sng" w="25400">
            <a:solidFill>
              <a:srgbClr val="FF0000"/>
            </a:solidFill>
            <a:prstDash val="solid"/>
            <a:round/>
            <a:headEnd len="sm" w="sm" type="none"/>
            <a:tailEnd len="sm" w="sm" type="none"/>
          </a:ln>
        </p:spPr>
      </p:cxnSp>
      <p:cxnSp>
        <p:nvCxnSpPr>
          <p:cNvPr id="194" name="Google Shape;194;p1"/>
          <p:cNvCxnSpPr/>
          <p:nvPr/>
        </p:nvCxnSpPr>
        <p:spPr>
          <a:xfrm rot="10800000">
            <a:off x="4267201" y="5167379"/>
            <a:ext cx="0" cy="834668"/>
          </a:xfrm>
          <a:prstGeom prst="straightConnector1">
            <a:avLst/>
          </a:prstGeom>
          <a:noFill/>
          <a:ln cap="flat" cmpd="sng" w="25400">
            <a:solidFill>
              <a:srgbClr val="FF0000"/>
            </a:solidFill>
            <a:prstDash val="solid"/>
            <a:round/>
            <a:headEnd len="sm" w="sm" type="none"/>
            <a:tailEnd len="sm" w="sm" type="none"/>
          </a:ln>
        </p:spPr>
      </p:cxnSp>
      <p:sp>
        <p:nvSpPr>
          <p:cNvPr id="195" name="Google Shape;195;p1"/>
          <p:cNvSpPr/>
          <p:nvPr/>
        </p:nvSpPr>
        <p:spPr>
          <a:xfrm flipH="1">
            <a:off x="4872034" y="4334861"/>
            <a:ext cx="380995" cy="1333500"/>
          </a:xfrm>
          <a:custGeom>
            <a:rect b="b" l="l" r="r" t="t"/>
            <a:pathLst>
              <a:path extrusionOk="0" h="840" w="240">
                <a:moveTo>
                  <a:pt x="0" y="480"/>
                </a:moveTo>
                <a:lnTo>
                  <a:pt x="240" y="840"/>
                </a:lnTo>
                <a:lnTo>
                  <a:pt x="240" y="120"/>
                </a:lnTo>
                <a:lnTo>
                  <a:pt x="0" y="0"/>
                </a:lnTo>
                <a:lnTo>
                  <a:pt x="0" y="480"/>
                </a:lnTo>
                <a:close/>
              </a:path>
            </a:pathLst>
          </a:custGeom>
          <a:solidFill>
            <a:schemeClr val="accent1">
              <a:alpha val="49019"/>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96" name="Google Shape;196;p1"/>
          <p:cNvGrpSpPr/>
          <p:nvPr/>
        </p:nvGrpSpPr>
        <p:grpSpPr>
          <a:xfrm>
            <a:off x="3155951" y="1481533"/>
            <a:ext cx="407984" cy="1428891"/>
            <a:chOff x="3155951" y="1481533"/>
            <a:chExt cx="407984" cy="1428891"/>
          </a:xfrm>
        </p:grpSpPr>
        <p:sp>
          <p:nvSpPr>
            <p:cNvPr id="197" name="Google Shape;197;p1"/>
            <p:cNvSpPr/>
            <p:nvPr/>
          </p:nvSpPr>
          <p:spPr>
            <a:xfrm>
              <a:off x="3155951" y="1481533"/>
              <a:ext cx="393700" cy="718724"/>
            </a:xfrm>
            <a:prstGeom prst="can">
              <a:avLst>
                <a:gd fmla="val 41314" name="adj"/>
              </a:avLst>
            </a:prstGeom>
            <a:solidFill>
              <a:srgbClr val="73D9F1">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98" name="Google Shape;198;p1"/>
            <p:cNvGrpSpPr/>
            <p:nvPr/>
          </p:nvGrpSpPr>
          <p:grpSpPr>
            <a:xfrm>
              <a:off x="3163093" y="1796028"/>
              <a:ext cx="400842" cy="1114396"/>
              <a:chOff x="3163093" y="1796028"/>
              <a:chExt cx="400842" cy="1114396"/>
            </a:xfrm>
          </p:grpSpPr>
          <p:sp>
            <p:nvSpPr>
              <p:cNvPr id="199" name="Google Shape;199;p1"/>
              <p:cNvSpPr/>
              <p:nvPr/>
            </p:nvSpPr>
            <p:spPr>
              <a:xfrm>
                <a:off x="3163093" y="1796028"/>
                <a:ext cx="393700" cy="718724"/>
              </a:xfrm>
              <a:prstGeom prst="can">
                <a:avLst>
                  <a:gd fmla="val 41314" name="adj"/>
                </a:avLst>
              </a:prstGeom>
              <a:solidFill>
                <a:srgbClr val="73D9F1">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 name="Google Shape;200;p1"/>
              <p:cNvSpPr/>
              <p:nvPr/>
            </p:nvSpPr>
            <p:spPr>
              <a:xfrm>
                <a:off x="3170235" y="2191700"/>
                <a:ext cx="393700" cy="718724"/>
              </a:xfrm>
              <a:prstGeom prst="can">
                <a:avLst>
                  <a:gd fmla="val 41314" name="adj"/>
                </a:avLst>
              </a:prstGeom>
              <a:solidFill>
                <a:srgbClr val="73D9F1">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grpSp>
        <p:nvGrpSpPr>
          <p:cNvPr id="201" name="Google Shape;201;p1"/>
          <p:cNvGrpSpPr/>
          <p:nvPr/>
        </p:nvGrpSpPr>
        <p:grpSpPr>
          <a:xfrm>
            <a:off x="3962400" y="1485811"/>
            <a:ext cx="407984" cy="1428891"/>
            <a:chOff x="3155951" y="1481533"/>
            <a:chExt cx="407984" cy="1428891"/>
          </a:xfrm>
        </p:grpSpPr>
        <p:sp>
          <p:nvSpPr>
            <p:cNvPr id="202" name="Google Shape;202;p1"/>
            <p:cNvSpPr/>
            <p:nvPr/>
          </p:nvSpPr>
          <p:spPr>
            <a:xfrm>
              <a:off x="3155951" y="1481533"/>
              <a:ext cx="393700" cy="718724"/>
            </a:xfrm>
            <a:prstGeom prst="can">
              <a:avLst>
                <a:gd fmla="val 41314" name="adj"/>
              </a:avLst>
            </a:prstGeom>
            <a:solidFill>
              <a:srgbClr val="73D9F1">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03" name="Google Shape;203;p1"/>
            <p:cNvGrpSpPr/>
            <p:nvPr/>
          </p:nvGrpSpPr>
          <p:grpSpPr>
            <a:xfrm>
              <a:off x="3163093" y="1796028"/>
              <a:ext cx="400842" cy="1114396"/>
              <a:chOff x="3163093" y="1796028"/>
              <a:chExt cx="400842" cy="1114396"/>
            </a:xfrm>
          </p:grpSpPr>
          <p:sp>
            <p:nvSpPr>
              <p:cNvPr id="204" name="Google Shape;204;p1"/>
              <p:cNvSpPr/>
              <p:nvPr/>
            </p:nvSpPr>
            <p:spPr>
              <a:xfrm>
                <a:off x="3163093" y="1796028"/>
                <a:ext cx="393700" cy="718724"/>
              </a:xfrm>
              <a:prstGeom prst="can">
                <a:avLst>
                  <a:gd fmla="val 41314" name="adj"/>
                </a:avLst>
              </a:prstGeom>
              <a:solidFill>
                <a:srgbClr val="73D9F1">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
              <p:cNvSpPr/>
              <p:nvPr/>
            </p:nvSpPr>
            <p:spPr>
              <a:xfrm>
                <a:off x="3170235" y="2191700"/>
                <a:ext cx="393700" cy="718724"/>
              </a:xfrm>
              <a:prstGeom prst="can">
                <a:avLst>
                  <a:gd fmla="val 41314" name="adj"/>
                </a:avLst>
              </a:prstGeom>
              <a:solidFill>
                <a:srgbClr val="73D9F1">
                  <a:alpha val="49019"/>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grpSp>
        <p:nvGrpSpPr>
          <p:cNvPr id="206" name="Google Shape;206;p1"/>
          <p:cNvGrpSpPr/>
          <p:nvPr/>
        </p:nvGrpSpPr>
        <p:grpSpPr>
          <a:xfrm>
            <a:off x="3695308" y="1605402"/>
            <a:ext cx="141288" cy="460375"/>
            <a:chOff x="5403" y="3457"/>
            <a:chExt cx="209" cy="755"/>
          </a:xfrm>
        </p:grpSpPr>
        <p:sp>
          <p:nvSpPr>
            <p:cNvPr id="207" name="Google Shape;207;p1"/>
            <p:cNvSpPr/>
            <p:nvPr/>
          </p:nvSpPr>
          <p:spPr>
            <a:xfrm>
              <a:off x="5457" y="3457"/>
              <a:ext cx="100" cy="1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 name="Google Shape;208;p1"/>
            <p:cNvSpPr/>
            <p:nvPr/>
          </p:nvSpPr>
          <p:spPr>
            <a:xfrm>
              <a:off x="5403" y="3610"/>
              <a:ext cx="209" cy="209"/>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 name="Google Shape;209;p1"/>
            <p:cNvSpPr/>
            <p:nvPr/>
          </p:nvSpPr>
          <p:spPr>
            <a:xfrm>
              <a:off x="5434" y="3786"/>
              <a:ext cx="148" cy="426"/>
            </a:xfrm>
            <a:custGeom>
              <a:rect b="b" l="l" r="r" t="t"/>
              <a:pathLst>
                <a:path extrusionOk="0" h="426" w="148">
                  <a:moveTo>
                    <a:pt x="0" y="0"/>
                  </a:moveTo>
                  <a:lnTo>
                    <a:pt x="147" y="0"/>
                  </a:lnTo>
                  <a:lnTo>
                    <a:pt x="123" y="425"/>
                  </a:lnTo>
                  <a:lnTo>
                    <a:pt x="21" y="425"/>
                  </a:lnTo>
                  <a:lnTo>
                    <a:pt x="0" y="0"/>
                  </a:lnTo>
                </a:path>
              </a:pathLst>
            </a:custGeom>
            <a:solidFill>
              <a:schemeClr val="lt1"/>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 name="Google Shape;210;p1"/>
            <p:cNvSpPr/>
            <p:nvPr/>
          </p:nvSpPr>
          <p:spPr>
            <a:xfrm>
              <a:off x="5456" y="3510"/>
              <a:ext cx="101" cy="10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 name="Google Shape;211;p1"/>
            <p:cNvSpPr/>
            <p:nvPr/>
          </p:nvSpPr>
          <p:spPr>
            <a:xfrm>
              <a:off x="5437" y="3779"/>
              <a:ext cx="138" cy="1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 name="Google Shape;212;p1"/>
            <p:cNvSpPr/>
            <p:nvPr/>
          </p:nvSpPr>
          <p:spPr>
            <a:xfrm>
              <a:off x="5469" y="3609"/>
              <a:ext cx="76" cy="19"/>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 name="Google Shape;213;p1"/>
            <p:cNvSpPr/>
            <p:nvPr/>
          </p:nvSpPr>
          <p:spPr>
            <a:xfrm>
              <a:off x="5467" y="3504"/>
              <a:ext cx="78" cy="1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14" name="Google Shape;214;p1"/>
          <p:cNvGrpSpPr/>
          <p:nvPr/>
        </p:nvGrpSpPr>
        <p:grpSpPr>
          <a:xfrm>
            <a:off x="3710792" y="1918213"/>
            <a:ext cx="141288" cy="460375"/>
            <a:chOff x="5403" y="3457"/>
            <a:chExt cx="209" cy="755"/>
          </a:xfrm>
        </p:grpSpPr>
        <p:sp>
          <p:nvSpPr>
            <p:cNvPr id="215" name="Google Shape;215;p1"/>
            <p:cNvSpPr/>
            <p:nvPr/>
          </p:nvSpPr>
          <p:spPr>
            <a:xfrm>
              <a:off x="5457" y="3457"/>
              <a:ext cx="100" cy="1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 name="Google Shape;216;p1"/>
            <p:cNvSpPr/>
            <p:nvPr/>
          </p:nvSpPr>
          <p:spPr>
            <a:xfrm>
              <a:off x="5403" y="3610"/>
              <a:ext cx="209" cy="209"/>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
            <p:cNvSpPr/>
            <p:nvPr/>
          </p:nvSpPr>
          <p:spPr>
            <a:xfrm>
              <a:off x="5434" y="3786"/>
              <a:ext cx="148" cy="426"/>
            </a:xfrm>
            <a:custGeom>
              <a:rect b="b" l="l" r="r" t="t"/>
              <a:pathLst>
                <a:path extrusionOk="0" h="426" w="148">
                  <a:moveTo>
                    <a:pt x="0" y="0"/>
                  </a:moveTo>
                  <a:lnTo>
                    <a:pt x="147" y="0"/>
                  </a:lnTo>
                  <a:lnTo>
                    <a:pt x="123" y="425"/>
                  </a:lnTo>
                  <a:lnTo>
                    <a:pt x="21" y="425"/>
                  </a:lnTo>
                  <a:lnTo>
                    <a:pt x="0" y="0"/>
                  </a:lnTo>
                </a:path>
              </a:pathLst>
            </a:custGeom>
            <a:solidFill>
              <a:schemeClr val="lt1"/>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
            <p:cNvSpPr/>
            <p:nvPr/>
          </p:nvSpPr>
          <p:spPr>
            <a:xfrm>
              <a:off x="5456" y="3510"/>
              <a:ext cx="101" cy="10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 name="Google Shape;219;p1"/>
            <p:cNvSpPr/>
            <p:nvPr/>
          </p:nvSpPr>
          <p:spPr>
            <a:xfrm>
              <a:off x="5437" y="3779"/>
              <a:ext cx="138" cy="1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 name="Google Shape;220;p1"/>
            <p:cNvSpPr/>
            <p:nvPr/>
          </p:nvSpPr>
          <p:spPr>
            <a:xfrm>
              <a:off x="5469" y="3609"/>
              <a:ext cx="76" cy="19"/>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 name="Google Shape;221;p1"/>
            <p:cNvSpPr/>
            <p:nvPr/>
          </p:nvSpPr>
          <p:spPr>
            <a:xfrm>
              <a:off x="5467" y="3504"/>
              <a:ext cx="78" cy="1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22" name="Google Shape;222;p1"/>
          <p:cNvGrpSpPr/>
          <p:nvPr/>
        </p:nvGrpSpPr>
        <p:grpSpPr>
          <a:xfrm>
            <a:off x="3711083" y="2281448"/>
            <a:ext cx="141288" cy="460375"/>
            <a:chOff x="5403" y="3457"/>
            <a:chExt cx="209" cy="755"/>
          </a:xfrm>
        </p:grpSpPr>
        <p:sp>
          <p:nvSpPr>
            <p:cNvPr id="223" name="Google Shape;223;p1"/>
            <p:cNvSpPr/>
            <p:nvPr/>
          </p:nvSpPr>
          <p:spPr>
            <a:xfrm>
              <a:off x="5457" y="3457"/>
              <a:ext cx="100" cy="1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 name="Google Shape;224;p1"/>
            <p:cNvSpPr/>
            <p:nvPr/>
          </p:nvSpPr>
          <p:spPr>
            <a:xfrm>
              <a:off x="5403" y="3610"/>
              <a:ext cx="209" cy="209"/>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 name="Google Shape;225;p1"/>
            <p:cNvSpPr/>
            <p:nvPr/>
          </p:nvSpPr>
          <p:spPr>
            <a:xfrm>
              <a:off x="5434" y="3786"/>
              <a:ext cx="148" cy="426"/>
            </a:xfrm>
            <a:custGeom>
              <a:rect b="b" l="l" r="r" t="t"/>
              <a:pathLst>
                <a:path extrusionOk="0" h="426" w="148">
                  <a:moveTo>
                    <a:pt x="0" y="0"/>
                  </a:moveTo>
                  <a:lnTo>
                    <a:pt x="147" y="0"/>
                  </a:lnTo>
                  <a:lnTo>
                    <a:pt x="123" y="425"/>
                  </a:lnTo>
                  <a:lnTo>
                    <a:pt x="21" y="425"/>
                  </a:lnTo>
                  <a:lnTo>
                    <a:pt x="0" y="0"/>
                  </a:lnTo>
                </a:path>
              </a:pathLst>
            </a:custGeom>
            <a:solidFill>
              <a:schemeClr val="lt1"/>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 name="Google Shape;226;p1"/>
            <p:cNvSpPr/>
            <p:nvPr/>
          </p:nvSpPr>
          <p:spPr>
            <a:xfrm>
              <a:off x="5456" y="3510"/>
              <a:ext cx="101" cy="10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 name="Google Shape;227;p1"/>
            <p:cNvSpPr/>
            <p:nvPr/>
          </p:nvSpPr>
          <p:spPr>
            <a:xfrm>
              <a:off x="5437" y="3779"/>
              <a:ext cx="138" cy="1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 name="Google Shape;228;p1"/>
            <p:cNvSpPr/>
            <p:nvPr/>
          </p:nvSpPr>
          <p:spPr>
            <a:xfrm>
              <a:off x="5469" y="3609"/>
              <a:ext cx="76" cy="19"/>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
            <p:cNvSpPr/>
            <p:nvPr/>
          </p:nvSpPr>
          <p:spPr>
            <a:xfrm>
              <a:off x="5467" y="3504"/>
              <a:ext cx="78" cy="1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30" name="Google Shape;230;p1"/>
          <p:cNvGrpSpPr/>
          <p:nvPr/>
        </p:nvGrpSpPr>
        <p:grpSpPr>
          <a:xfrm>
            <a:off x="108589" y="1502704"/>
            <a:ext cx="185738" cy="660400"/>
            <a:chOff x="5403" y="3457"/>
            <a:chExt cx="209" cy="755"/>
          </a:xfrm>
        </p:grpSpPr>
        <p:sp>
          <p:nvSpPr>
            <p:cNvPr id="231" name="Google Shape;231;p1"/>
            <p:cNvSpPr/>
            <p:nvPr/>
          </p:nvSpPr>
          <p:spPr>
            <a:xfrm>
              <a:off x="5457" y="3457"/>
              <a:ext cx="100" cy="1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 name="Google Shape;232;p1"/>
            <p:cNvSpPr/>
            <p:nvPr/>
          </p:nvSpPr>
          <p:spPr>
            <a:xfrm>
              <a:off x="5403" y="3610"/>
              <a:ext cx="209" cy="209"/>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 name="Google Shape;233;p1"/>
            <p:cNvSpPr/>
            <p:nvPr/>
          </p:nvSpPr>
          <p:spPr>
            <a:xfrm>
              <a:off x="5434" y="3786"/>
              <a:ext cx="148" cy="426"/>
            </a:xfrm>
            <a:custGeom>
              <a:rect b="b" l="l" r="r" t="t"/>
              <a:pathLst>
                <a:path extrusionOk="0" h="426" w="148">
                  <a:moveTo>
                    <a:pt x="0" y="0"/>
                  </a:moveTo>
                  <a:lnTo>
                    <a:pt x="147" y="0"/>
                  </a:lnTo>
                  <a:lnTo>
                    <a:pt x="123" y="425"/>
                  </a:lnTo>
                  <a:lnTo>
                    <a:pt x="21" y="425"/>
                  </a:lnTo>
                  <a:lnTo>
                    <a:pt x="0" y="0"/>
                  </a:lnTo>
                </a:path>
              </a:pathLst>
            </a:custGeom>
            <a:solidFill>
              <a:schemeClr val="lt1"/>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 name="Google Shape;234;p1"/>
            <p:cNvSpPr/>
            <p:nvPr/>
          </p:nvSpPr>
          <p:spPr>
            <a:xfrm>
              <a:off x="5456" y="3510"/>
              <a:ext cx="101" cy="10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 name="Google Shape;235;p1"/>
            <p:cNvSpPr/>
            <p:nvPr/>
          </p:nvSpPr>
          <p:spPr>
            <a:xfrm>
              <a:off x="5437" y="3779"/>
              <a:ext cx="138" cy="1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 name="Google Shape;236;p1"/>
            <p:cNvSpPr/>
            <p:nvPr/>
          </p:nvSpPr>
          <p:spPr>
            <a:xfrm>
              <a:off x="5469" y="3609"/>
              <a:ext cx="76" cy="19"/>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 name="Google Shape;237;p1"/>
            <p:cNvSpPr/>
            <p:nvPr/>
          </p:nvSpPr>
          <p:spPr>
            <a:xfrm>
              <a:off x="5467" y="3504"/>
              <a:ext cx="78" cy="1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38" name="Google Shape;238;p1"/>
          <p:cNvGrpSpPr/>
          <p:nvPr/>
        </p:nvGrpSpPr>
        <p:grpSpPr>
          <a:xfrm>
            <a:off x="6989762" y="1531300"/>
            <a:ext cx="185738" cy="660400"/>
            <a:chOff x="5403" y="3457"/>
            <a:chExt cx="209" cy="755"/>
          </a:xfrm>
        </p:grpSpPr>
        <p:sp>
          <p:nvSpPr>
            <p:cNvPr id="239" name="Google Shape;239;p1"/>
            <p:cNvSpPr/>
            <p:nvPr/>
          </p:nvSpPr>
          <p:spPr>
            <a:xfrm>
              <a:off x="5457" y="3457"/>
              <a:ext cx="100" cy="1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1"/>
            <p:cNvSpPr/>
            <p:nvPr/>
          </p:nvSpPr>
          <p:spPr>
            <a:xfrm>
              <a:off x="5403" y="3610"/>
              <a:ext cx="209" cy="209"/>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1"/>
            <p:cNvSpPr/>
            <p:nvPr/>
          </p:nvSpPr>
          <p:spPr>
            <a:xfrm>
              <a:off x="5434" y="3786"/>
              <a:ext cx="148" cy="426"/>
            </a:xfrm>
            <a:custGeom>
              <a:rect b="b" l="l" r="r" t="t"/>
              <a:pathLst>
                <a:path extrusionOk="0" h="426" w="148">
                  <a:moveTo>
                    <a:pt x="0" y="0"/>
                  </a:moveTo>
                  <a:lnTo>
                    <a:pt x="147" y="0"/>
                  </a:lnTo>
                  <a:lnTo>
                    <a:pt x="123" y="425"/>
                  </a:lnTo>
                  <a:lnTo>
                    <a:pt x="21" y="425"/>
                  </a:lnTo>
                  <a:lnTo>
                    <a:pt x="0" y="0"/>
                  </a:lnTo>
                </a:path>
              </a:pathLst>
            </a:custGeom>
            <a:solidFill>
              <a:schemeClr val="lt1"/>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 name="Google Shape;242;p1"/>
            <p:cNvSpPr/>
            <p:nvPr/>
          </p:nvSpPr>
          <p:spPr>
            <a:xfrm>
              <a:off x="5456" y="3510"/>
              <a:ext cx="101" cy="10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 name="Google Shape;243;p1"/>
            <p:cNvSpPr/>
            <p:nvPr/>
          </p:nvSpPr>
          <p:spPr>
            <a:xfrm>
              <a:off x="5437" y="3779"/>
              <a:ext cx="138" cy="1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 name="Google Shape;244;p1"/>
            <p:cNvSpPr/>
            <p:nvPr/>
          </p:nvSpPr>
          <p:spPr>
            <a:xfrm>
              <a:off x="5469" y="3609"/>
              <a:ext cx="76" cy="19"/>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 name="Google Shape;245;p1"/>
            <p:cNvSpPr/>
            <p:nvPr/>
          </p:nvSpPr>
          <p:spPr>
            <a:xfrm>
              <a:off x="5467" y="3504"/>
              <a:ext cx="78" cy="1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246" name="Google Shape;246;p1"/>
          <p:cNvCxnSpPr/>
          <p:nvPr/>
        </p:nvCxnSpPr>
        <p:spPr>
          <a:xfrm flipH="1">
            <a:off x="739243" y="6356339"/>
            <a:ext cx="2613560" cy="3244861"/>
          </a:xfrm>
          <a:prstGeom prst="straightConnector1">
            <a:avLst/>
          </a:prstGeom>
          <a:noFill/>
          <a:ln cap="flat" cmpd="sng" w="25400">
            <a:solidFill>
              <a:srgbClr val="FF0000"/>
            </a:solidFill>
            <a:prstDash val="solid"/>
            <a:round/>
            <a:headEnd len="sm" w="sm" type="none"/>
            <a:tailEnd len="sm" w="sm" type="none"/>
          </a:ln>
        </p:spPr>
      </p:cxnSp>
      <p:cxnSp>
        <p:nvCxnSpPr>
          <p:cNvPr id="247" name="Google Shape;247;p1"/>
          <p:cNvCxnSpPr/>
          <p:nvPr/>
        </p:nvCxnSpPr>
        <p:spPr>
          <a:xfrm rot="10800000">
            <a:off x="5253030" y="5142985"/>
            <a:ext cx="2015298" cy="7646"/>
          </a:xfrm>
          <a:prstGeom prst="straightConnector1">
            <a:avLst/>
          </a:prstGeom>
          <a:noFill/>
          <a:ln cap="flat" cmpd="sng" w="25400">
            <a:solidFill>
              <a:srgbClr val="FF0000"/>
            </a:solidFill>
            <a:prstDash val="solid"/>
            <a:round/>
            <a:headEnd len="sm" w="sm" type="none"/>
            <a:tailEnd len="sm" w="sm" type="none"/>
          </a:ln>
        </p:spPr>
      </p:cxnSp>
      <p:cxnSp>
        <p:nvCxnSpPr>
          <p:cNvPr id="248" name="Google Shape;248;p1"/>
          <p:cNvCxnSpPr/>
          <p:nvPr/>
        </p:nvCxnSpPr>
        <p:spPr>
          <a:xfrm rot="10800000">
            <a:off x="0" y="5094486"/>
            <a:ext cx="2362202" cy="0"/>
          </a:xfrm>
          <a:prstGeom prst="straightConnector1">
            <a:avLst/>
          </a:prstGeom>
          <a:noFill/>
          <a:ln cap="flat" cmpd="sng" w="25400">
            <a:solidFill>
              <a:srgbClr val="FF0000"/>
            </a:solidFill>
            <a:prstDash val="solid"/>
            <a:round/>
            <a:headEnd len="sm" w="sm" type="none"/>
            <a:tailEnd len="sm" w="sm" type="none"/>
          </a:ln>
        </p:spPr>
      </p:cxnSp>
      <p:cxnSp>
        <p:nvCxnSpPr>
          <p:cNvPr id="249" name="Google Shape;249;p1"/>
          <p:cNvCxnSpPr/>
          <p:nvPr/>
        </p:nvCxnSpPr>
        <p:spPr>
          <a:xfrm rot="10800000">
            <a:off x="4250532" y="6356341"/>
            <a:ext cx="2459830" cy="3244859"/>
          </a:xfrm>
          <a:prstGeom prst="straightConnector1">
            <a:avLst/>
          </a:prstGeom>
          <a:noFill/>
          <a:ln cap="flat" cmpd="sng" w="25400">
            <a:solidFill>
              <a:srgbClr val="FF0000"/>
            </a:solidFill>
            <a:prstDash val="solid"/>
            <a:round/>
            <a:headEnd len="sm" w="sm" type="none"/>
            <a:tailEnd len="sm" w="sm" type="none"/>
          </a:ln>
        </p:spPr>
      </p:cxnSp>
      <p:grpSp>
        <p:nvGrpSpPr>
          <p:cNvPr id="250" name="Google Shape;250;p1"/>
          <p:cNvGrpSpPr/>
          <p:nvPr/>
        </p:nvGrpSpPr>
        <p:grpSpPr>
          <a:xfrm>
            <a:off x="2131861" y="1483129"/>
            <a:ext cx="309883" cy="1166306"/>
            <a:chOff x="8048739" y="4762500"/>
            <a:chExt cx="309883" cy="1166306"/>
          </a:xfrm>
        </p:grpSpPr>
        <p:grpSp>
          <p:nvGrpSpPr>
            <p:cNvPr id="251" name="Google Shape;251;p1"/>
            <p:cNvGrpSpPr/>
            <p:nvPr/>
          </p:nvGrpSpPr>
          <p:grpSpPr>
            <a:xfrm>
              <a:off x="8048739" y="4762500"/>
              <a:ext cx="309883" cy="742952"/>
              <a:chOff x="12106290" y="5978358"/>
              <a:chExt cx="309883" cy="742952"/>
            </a:xfrm>
          </p:grpSpPr>
          <p:sp>
            <p:nvSpPr>
              <p:cNvPr id="252" name="Google Shape;252;p1"/>
              <p:cNvSpPr/>
              <p:nvPr/>
            </p:nvSpPr>
            <p:spPr>
              <a:xfrm>
                <a:off x="12108198" y="5978358"/>
                <a:ext cx="307975" cy="527051"/>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 name="Google Shape;253;p1"/>
              <p:cNvSpPr/>
              <p:nvPr/>
            </p:nvSpPr>
            <p:spPr>
              <a:xfrm>
                <a:off x="12106290" y="6194259"/>
                <a:ext cx="307974" cy="527051"/>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lt1"/>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254" name="Google Shape;254;p1"/>
            <p:cNvCxnSpPr/>
            <p:nvPr/>
          </p:nvCxnSpPr>
          <p:spPr>
            <a:xfrm>
              <a:off x="8062549" y="5527168"/>
              <a:ext cx="0" cy="401638"/>
            </a:xfrm>
            <a:prstGeom prst="straightConnector1">
              <a:avLst/>
            </a:prstGeom>
            <a:noFill/>
            <a:ln cap="flat" cmpd="sng" w="28575">
              <a:solidFill>
                <a:schemeClr val="dk1"/>
              </a:solidFill>
              <a:prstDash val="solid"/>
              <a:round/>
              <a:headEnd len="sm" w="sm" type="none"/>
              <a:tailEnd len="sm" w="sm" type="none"/>
            </a:ln>
          </p:spPr>
        </p:cxnSp>
        <p:sp>
          <p:nvSpPr>
            <p:cNvPr id="255" name="Google Shape;255;p1"/>
            <p:cNvSpPr/>
            <p:nvPr/>
          </p:nvSpPr>
          <p:spPr>
            <a:xfrm>
              <a:off x="8048740" y="5078147"/>
              <a:ext cx="307975" cy="527051"/>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56" name="Google Shape;256;p1"/>
            <p:cNvCxnSpPr/>
            <p:nvPr/>
          </p:nvCxnSpPr>
          <p:spPr>
            <a:xfrm>
              <a:off x="8356715" y="5519984"/>
              <a:ext cx="0" cy="400050"/>
            </a:xfrm>
            <a:prstGeom prst="straightConnector1">
              <a:avLst/>
            </a:prstGeom>
            <a:noFill/>
            <a:ln cap="flat" cmpd="sng" w="28575">
              <a:solidFill>
                <a:schemeClr val="dk1"/>
              </a:solidFill>
              <a:prstDash val="solid"/>
              <a:round/>
              <a:headEnd len="sm" w="sm" type="none"/>
              <a:tailEnd len="sm" w="sm" type="none"/>
            </a:ln>
          </p:spPr>
        </p:cxnSp>
      </p:grpSp>
      <p:grpSp>
        <p:nvGrpSpPr>
          <p:cNvPr id="257" name="Google Shape;257;p1"/>
          <p:cNvGrpSpPr/>
          <p:nvPr/>
        </p:nvGrpSpPr>
        <p:grpSpPr>
          <a:xfrm>
            <a:off x="1362029" y="1680874"/>
            <a:ext cx="287338" cy="787400"/>
            <a:chOff x="2208" y="240"/>
            <a:chExt cx="181" cy="496"/>
          </a:xfrm>
        </p:grpSpPr>
        <p:cxnSp>
          <p:nvCxnSpPr>
            <p:cNvPr id="258" name="Google Shape;258;p1"/>
            <p:cNvCxnSpPr/>
            <p:nvPr/>
          </p:nvCxnSpPr>
          <p:spPr>
            <a:xfrm>
              <a:off x="2218" y="484"/>
              <a:ext cx="0" cy="252"/>
            </a:xfrm>
            <a:prstGeom prst="straightConnector1">
              <a:avLst/>
            </a:prstGeom>
            <a:noFill/>
            <a:ln cap="flat" cmpd="sng" w="28575">
              <a:solidFill>
                <a:schemeClr val="dk1"/>
              </a:solidFill>
              <a:prstDash val="solid"/>
              <a:round/>
              <a:headEnd len="sm" w="sm" type="none"/>
              <a:tailEnd len="sm" w="sm" type="none"/>
            </a:ln>
          </p:spPr>
        </p:cxnSp>
        <p:cxnSp>
          <p:nvCxnSpPr>
            <p:cNvPr id="259" name="Google Shape;259;p1"/>
            <p:cNvCxnSpPr/>
            <p:nvPr/>
          </p:nvCxnSpPr>
          <p:spPr>
            <a:xfrm>
              <a:off x="2381" y="484"/>
              <a:ext cx="0" cy="252"/>
            </a:xfrm>
            <a:prstGeom prst="straightConnector1">
              <a:avLst/>
            </a:prstGeom>
            <a:noFill/>
            <a:ln cap="flat" cmpd="sng" w="28575">
              <a:solidFill>
                <a:schemeClr val="dk1"/>
              </a:solidFill>
              <a:prstDash val="solid"/>
              <a:round/>
              <a:headEnd len="sm" w="sm" type="none"/>
              <a:tailEnd len="sm" w="sm" type="none"/>
            </a:ln>
          </p:spPr>
        </p:cxnSp>
        <p:sp>
          <p:nvSpPr>
            <p:cNvPr id="260" name="Google Shape;260;p1"/>
            <p:cNvSpPr/>
            <p:nvPr/>
          </p:nvSpPr>
          <p:spPr>
            <a:xfrm>
              <a:off x="2208" y="240"/>
              <a:ext cx="181" cy="331"/>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 name="Google Shape;261;p1"/>
            <p:cNvSpPr/>
            <p:nvPr/>
          </p:nvSpPr>
          <p:spPr>
            <a:xfrm flipH="1">
              <a:off x="2211" y="306"/>
              <a:ext cx="56" cy="262"/>
            </a:xfrm>
            <a:custGeom>
              <a:rect b="b" l="l" r="r" t="t"/>
              <a:pathLst>
                <a:path extrusionOk="0" h="264" w="56">
                  <a:moveTo>
                    <a:pt x="0" y="3"/>
                  </a:moveTo>
                  <a:lnTo>
                    <a:pt x="0" y="264"/>
                  </a:lnTo>
                  <a:lnTo>
                    <a:pt x="21" y="264"/>
                  </a:lnTo>
                  <a:lnTo>
                    <a:pt x="56" y="200"/>
                  </a:lnTo>
                  <a:lnTo>
                    <a:pt x="56" y="23"/>
                  </a:lnTo>
                  <a:lnTo>
                    <a:pt x="21" y="0"/>
                  </a:lnTo>
                  <a:lnTo>
                    <a:pt x="0" y="3"/>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62" name="Google Shape;262;p1"/>
          <p:cNvGrpSpPr/>
          <p:nvPr/>
        </p:nvGrpSpPr>
        <p:grpSpPr>
          <a:xfrm>
            <a:off x="4806259" y="1625330"/>
            <a:ext cx="287338" cy="787400"/>
            <a:chOff x="2208" y="240"/>
            <a:chExt cx="181" cy="496"/>
          </a:xfrm>
        </p:grpSpPr>
        <p:cxnSp>
          <p:nvCxnSpPr>
            <p:cNvPr id="263" name="Google Shape;263;p1"/>
            <p:cNvCxnSpPr/>
            <p:nvPr/>
          </p:nvCxnSpPr>
          <p:spPr>
            <a:xfrm>
              <a:off x="2218" y="484"/>
              <a:ext cx="0" cy="252"/>
            </a:xfrm>
            <a:prstGeom prst="straightConnector1">
              <a:avLst/>
            </a:prstGeom>
            <a:noFill/>
            <a:ln cap="flat" cmpd="sng" w="28575">
              <a:solidFill>
                <a:schemeClr val="dk1"/>
              </a:solidFill>
              <a:prstDash val="solid"/>
              <a:round/>
              <a:headEnd len="sm" w="sm" type="none"/>
              <a:tailEnd len="sm" w="sm" type="none"/>
            </a:ln>
          </p:spPr>
        </p:cxnSp>
        <p:cxnSp>
          <p:nvCxnSpPr>
            <p:cNvPr id="264" name="Google Shape;264;p1"/>
            <p:cNvCxnSpPr/>
            <p:nvPr/>
          </p:nvCxnSpPr>
          <p:spPr>
            <a:xfrm>
              <a:off x="2381" y="484"/>
              <a:ext cx="0" cy="252"/>
            </a:xfrm>
            <a:prstGeom prst="straightConnector1">
              <a:avLst/>
            </a:prstGeom>
            <a:noFill/>
            <a:ln cap="flat" cmpd="sng" w="28575">
              <a:solidFill>
                <a:schemeClr val="dk1"/>
              </a:solidFill>
              <a:prstDash val="solid"/>
              <a:round/>
              <a:headEnd len="sm" w="sm" type="none"/>
              <a:tailEnd len="sm" w="sm" type="none"/>
            </a:ln>
          </p:spPr>
        </p:cxnSp>
        <p:sp>
          <p:nvSpPr>
            <p:cNvPr id="265" name="Google Shape;265;p1"/>
            <p:cNvSpPr/>
            <p:nvPr/>
          </p:nvSpPr>
          <p:spPr>
            <a:xfrm>
              <a:off x="2208" y="240"/>
              <a:ext cx="181" cy="331"/>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 name="Google Shape;266;p1"/>
            <p:cNvSpPr/>
            <p:nvPr/>
          </p:nvSpPr>
          <p:spPr>
            <a:xfrm flipH="1">
              <a:off x="2211" y="306"/>
              <a:ext cx="56" cy="262"/>
            </a:xfrm>
            <a:custGeom>
              <a:rect b="b" l="l" r="r" t="t"/>
              <a:pathLst>
                <a:path extrusionOk="0" h="264" w="56">
                  <a:moveTo>
                    <a:pt x="0" y="3"/>
                  </a:moveTo>
                  <a:lnTo>
                    <a:pt x="0" y="264"/>
                  </a:lnTo>
                  <a:lnTo>
                    <a:pt x="21" y="264"/>
                  </a:lnTo>
                  <a:lnTo>
                    <a:pt x="56" y="200"/>
                  </a:lnTo>
                  <a:lnTo>
                    <a:pt x="56" y="23"/>
                  </a:lnTo>
                  <a:lnTo>
                    <a:pt x="21" y="0"/>
                  </a:lnTo>
                  <a:lnTo>
                    <a:pt x="0" y="3"/>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67" name="Google Shape;267;p1"/>
          <p:cNvGrpSpPr/>
          <p:nvPr/>
        </p:nvGrpSpPr>
        <p:grpSpPr>
          <a:xfrm>
            <a:off x="5567194" y="1624130"/>
            <a:ext cx="307975" cy="790576"/>
            <a:chOff x="528" y="240"/>
            <a:chExt cx="181" cy="498"/>
          </a:xfrm>
        </p:grpSpPr>
        <p:cxnSp>
          <p:nvCxnSpPr>
            <p:cNvPr id="268" name="Google Shape;268;p1"/>
            <p:cNvCxnSpPr/>
            <p:nvPr/>
          </p:nvCxnSpPr>
          <p:spPr>
            <a:xfrm>
              <a:off x="535" y="485"/>
              <a:ext cx="0" cy="253"/>
            </a:xfrm>
            <a:prstGeom prst="straightConnector1">
              <a:avLst/>
            </a:prstGeom>
            <a:noFill/>
            <a:ln cap="flat" cmpd="sng" w="28575">
              <a:solidFill>
                <a:schemeClr val="dk1"/>
              </a:solidFill>
              <a:prstDash val="solid"/>
              <a:round/>
              <a:headEnd len="sm" w="sm" type="none"/>
              <a:tailEnd len="sm" w="sm" type="none"/>
            </a:ln>
          </p:spPr>
        </p:cxnSp>
        <p:cxnSp>
          <p:nvCxnSpPr>
            <p:cNvPr id="269" name="Google Shape;269;p1"/>
            <p:cNvCxnSpPr/>
            <p:nvPr/>
          </p:nvCxnSpPr>
          <p:spPr>
            <a:xfrm>
              <a:off x="701" y="485"/>
              <a:ext cx="0" cy="253"/>
            </a:xfrm>
            <a:prstGeom prst="straightConnector1">
              <a:avLst/>
            </a:prstGeom>
            <a:noFill/>
            <a:ln cap="flat" cmpd="sng" w="28575">
              <a:solidFill>
                <a:schemeClr val="dk1"/>
              </a:solidFill>
              <a:prstDash val="solid"/>
              <a:round/>
              <a:headEnd len="sm" w="sm" type="none"/>
              <a:tailEnd len="sm" w="sm" type="none"/>
            </a:ln>
          </p:spPr>
        </p:cxnSp>
        <p:sp>
          <p:nvSpPr>
            <p:cNvPr id="270" name="Google Shape;270;p1"/>
            <p:cNvSpPr/>
            <p:nvPr/>
          </p:nvSpPr>
          <p:spPr>
            <a:xfrm>
              <a:off x="528" y="240"/>
              <a:ext cx="181" cy="332"/>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71" name="Google Shape;271;p1"/>
          <p:cNvGrpSpPr/>
          <p:nvPr/>
        </p:nvGrpSpPr>
        <p:grpSpPr>
          <a:xfrm>
            <a:off x="6989762" y="3423604"/>
            <a:ext cx="287338" cy="787400"/>
            <a:chOff x="1756" y="2113"/>
            <a:chExt cx="181" cy="499"/>
          </a:xfrm>
        </p:grpSpPr>
        <p:cxnSp>
          <p:nvCxnSpPr>
            <p:cNvPr id="272" name="Google Shape;272;p1"/>
            <p:cNvCxnSpPr/>
            <p:nvPr/>
          </p:nvCxnSpPr>
          <p:spPr>
            <a:xfrm>
              <a:off x="1766" y="2358"/>
              <a:ext cx="0" cy="254"/>
            </a:xfrm>
            <a:prstGeom prst="straightConnector1">
              <a:avLst/>
            </a:prstGeom>
            <a:noFill/>
            <a:ln cap="flat" cmpd="sng" w="28575">
              <a:solidFill>
                <a:schemeClr val="dk1"/>
              </a:solidFill>
              <a:prstDash val="solid"/>
              <a:round/>
              <a:headEnd len="sm" w="sm" type="none"/>
              <a:tailEnd len="sm" w="sm" type="none"/>
            </a:ln>
          </p:spPr>
        </p:cxnSp>
        <p:cxnSp>
          <p:nvCxnSpPr>
            <p:cNvPr id="273" name="Google Shape;273;p1"/>
            <p:cNvCxnSpPr/>
            <p:nvPr/>
          </p:nvCxnSpPr>
          <p:spPr>
            <a:xfrm>
              <a:off x="1929" y="2358"/>
              <a:ext cx="0" cy="254"/>
            </a:xfrm>
            <a:prstGeom prst="straightConnector1">
              <a:avLst/>
            </a:prstGeom>
            <a:noFill/>
            <a:ln cap="flat" cmpd="sng" w="28575">
              <a:solidFill>
                <a:schemeClr val="dk1"/>
              </a:solidFill>
              <a:prstDash val="solid"/>
              <a:round/>
              <a:headEnd len="sm" w="sm" type="none"/>
              <a:tailEnd len="sm" w="sm" type="none"/>
            </a:ln>
          </p:spPr>
        </p:cxnSp>
        <p:grpSp>
          <p:nvGrpSpPr>
            <p:cNvPr id="274" name="Google Shape;274;p1"/>
            <p:cNvGrpSpPr/>
            <p:nvPr/>
          </p:nvGrpSpPr>
          <p:grpSpPr>
            <a:xfrm>
              <a:off x="1756" y="2113"/>
              <a:ext cx="181" cy="333"/>
              <a:chOff x="1756" y="2113"/>
              <a:chExt cx="181" cy="333"/>
            </a:xfrm>
          </p:grpSpPr>
          <p:sp>
            <p:nvSpPr>
              <p:cNvPr id="275" name="Google Shape;275;p1"/>
              <p:cNvSpPr/>
              <p:nvPr/>
            </p:nvSpPr>
            <p:spPr>
              <a:xfrm>
                <a:off x="1756" y="2113"/>
                <a:ext cx="181" cy="333"/>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 name="Google Shape;276;p1"/>
              <p:cNvSpPr/>
              <p:nvPr/>
            </p:nvSpPr>
            <p:spPr>
              <a:xfrm>
                <a:off x="1881" y="2181"/>
                <a:ext cx="56" cy="264"/>
              </a:xfrm>
              <a:custGeom>
                <a:rect b="b" l="l" r="r" t="t"/>
                <a:pathLst>
                  <a:path extrusionOk="0" h="264" w="56">
                    <a:moveTo>
                      <a:pt x="0" y="3"/>
                    </a:moveTo>
                    <a:lnTo>
                      <a:pt x="0" y="264"/>
                    </a:lnTo>
                    <a:lnTo>
                      <a:pt x="21" y="264"/>
                    </a:lnTo>
                    <a:lnTo>
                      <a:pt x="56" y="200"/>
                    </a:lnTo>
                    <a:lnTo>
                      <a:pt x="56" y="23"/>
                    </a:lnTo>
                    <a:lnTo>
                      <a:pt x="21" y="0"/>
                    </a:lnTo>
                    <a:lnTo>
                      <a:pt x="0" y="3"/>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 name="Google Shape;277;p1"/>
              <p:cNvSpPr/>
              <p:nvPr/>
            </p:nvSpPr>
            <p:spPr>
              <a:xfrm flipH="1">
                <a:off x="1759" y="2179"/>
                <a:ext cx="56" cy="264"/>
              </a:xfrm>
              <a:custGeom>
                <a:rect b="b" l="l" r="r" t="t"/>
                <a:pathLst>
                  <a:path extrusionOk="0" h="264" w="56">
                    <a:moveTo>
                      <a:pt x="0" y="3"/>
                    </a:moveTo>
                    <a:lnTo>
                      <a:pt x="0" y="264"/>
                    </a:lnTo>
                    <a:lnTo>
                      <a:pt x="21" y="264"/>
                    </a:lnTo>
                    <a:lnTo>
                      <a:pt x="56" y="200"/>
                    </a:lnTo>
                    <a:lnTo>
                      <a:pt x="56" y="23"/>
                    </a:lnTo>
                    <a:lnTo>
                      <a:pt x="21" y="0"/>
                    </a:lnTo>
                    <a:lnTo>
                      <a:pt x="0" y="3"/>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
        <p:nvSpPr>
          <p:cNvPr id="278" name="Google Shape;278;p1"/>
          <p:cNvSpPr/>
          <p:nvPr/>
        </p:nvSpPr>
        <p:spPr>
          <a:xfrm flipH="1">
            <a:off x="3104094" y="6973195"/>
            <a:ext cx="246059" cy="1016000"/>
          </a:xfrm>
          <a:custGeom>
            <a:rect b="b" l="l" r="r" t="t"/>
            <a:pathLst>
              <a:path extrusionOk="0" h="640" w="204">
                <a:moveTo>
                  <a:pt x="204" y="32"/>
                </a:moveTo>
                <a:lnTo>
                  <a:pt x="0" y="0"/>
                </a:lnTo>
                <a:lnTo>
                  <a:pt x="0" y="588"/>
                </a:lnTo>
                <a:lnTo>
                  <a:pt x="204" y="640"/>
                </a:lnTo>
                <a:lnTo>
                  <a:pt x="204" y="32"/>
                </a:lnTo>
                <a:close/>
              </a:path>
            </a:pathLst>
          </a:custGeom>
          <a:solidFill>
            <a:schemeClr val="accent1">
              <a:alpha val="49019"/>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79" name="Google Shape;279;p1"/>
          <p:cNvGrpSpPr/>
          <p:nvPr/>
        </p:nvGrpSpPr>
        <p:grpSpPr>
          <a:xfrm flipH="1">
            <a:off x="3182404" y="7375119"/>
            <a:ext cx="171129" cy="869950"/>
            <a:chOff x="912" y="768"/>
            <a:chExt cx="143" cy="548"/>
          </a:xfrm>
        </p:grpSpPr>
        <p:cxnSp>
          <p:nvCxnSpPr>
            <p:cNvPr id="280" name="Google Shape;280;p1"/>
            <p:cNvCxnSpPr/>
            <p:nvPr/>
          </p:nvCxnSpPr>
          <p:spPr>
            <a:xfrm>
              <a:off x="919" y="1066"/>
              <a:ext cx="0" cy="250"/>
            </a:xfrm>
            <a:prstGeom prst="straightConnector1">
              <a:avLst/>
            </a:prstGeom>
            <a:noFill/>
            <a:ln cap="flat" cmpd="sng" w="28575">
              <a:solidFill>
                <a:schemeClr val="dk1"/>
              </a:solidFill>
              <a:prstDash val="solid"/>
              <a:round/>
              <a:headEnd len="sm" w="sm" type="none"/>
              <a:tailEnd len="sm" w="sm" type="none"/>
            </a:ln>
          </p:spPr>
        </p:cxnSp>
        <p:cxnSp>
          <p:nvCxnSpPr>
            <p:cNvPr id="281" name="Google Shape;281;p1"/>
            <p:cNvCxnSpPr/>
            <p:nvPr/>
          </p:nvCxnSpPr>
          <p:spPr>
            <a:xfrm>
              <a:off x="1044" y="1024"/>
              <a:ext cx="0" cy="251"/>
            </a:xfrm>
            <a:prstGeom prst="straightConnector1">
              <a:avLst/>
            </a:prstGeom>
            <a:noFill/>
            <a:ln cap="flat" cmpd="sng" w="28575">
              <a:solidFill>
                <a:schemeClr val="dk1"/>
              </a:solidFill>
              <a:prstDash val="solid"/>
              <a:round/>
              <a:headEnd len="sm" w="sm" type="none"/>
              <a:tailEnd len="sm" w="sm" type="none"/>
            </a:ln>
          </p:spPr>
        </p:cxnSp>
        <p:grpSp>
          <p:nvGrpSpPr>
            <p:cNvPr id="282" name="Google Shape;282;p1"/>
            <p:cNvGrpSpPr/>
            <p:nvPr/>
          </p:nvGrpSpPr>
          <p:grpSpPr>
            <a:xfrm>
              <a:off x="912" y="768"/>
              <a:ext cx="143" cy="369"/>
              <a:chOff x="912" y="768"/>
              <a:chExt cx="143" cy="369"/>
            </a:xfrm>
          </p:grpSpPr>
          <p:sp>
            <p:nvSpPr>
              <p:cNvPr id="283" name="Google Shape;283;p1"/>
              <p:cNvSpPr/>
              <p:nvPr/>
            </p:nvSpPr>
            <p:spPr>
              <a:xfrm>
                <a:off x="912" y="768"/>
                <a:ext cx="141" cy="369"/>
              </a:xfrm>
              <a:custGeom>
                <a:rect b="b" l="l" r="r" t="t"/>
                <a:pathLst>
                  <a:path extrusionOk="0" h="369" w="141">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4" name="Google Shape;284;p1"/>
              <p:cNvSpPr/>
              <p:nvPr/>
            </p:nvSpPr>
            <p:spPr>
              <a:xfrm>
                <a:off x="912" y="944"/>
                <a:ext cx="143" cy="190"/>
              </a:xfrm>
              <a:custGeom>
                <a:rect b="b" l="l" r="r" t="t"/>
                <a:pathLst>
                  <a:path extrusionOk="0" h="190" w="143">
                    <a:moveTo>
                      <a:pt x="0" y="137"/>
                    </a:moveTo>
                    <a:lnTo>
                      <a:pt x="36" y="190"/>
                    </a:lnTo>
                    <a:lnTo>
                      <a:pt x="118" y="160"/>
                    </a:lnTo>
                    <a:lnTo>
                      <a:pt x="143" y="88"/>
                    </a:lnTo>
                    <a:lnTo>
                      <a:pt x="141" y="0"/>
                    </a:lnTo>
                    <a:lnTo>
                      <a:pt x="3" y="46"/>
                    </a:lnTo>
                    <a:lnTo>
                      <a:pt x="0" y="137"/>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
        <p:nvSpPr>
          <p:cNvPr id="285" name="Google Shape;285;p1"/>
          <p:cNvSpPr/>
          <p:nvPr/>
        </p:nvSpPr>
        <p:spPr>
          <a:xfrm>
            <a:off x="4850208" y="7637192"/>
            <a:ext cx="284958" cy="1016000"/>
          </a:xfrm>
          <a:custGeom>
            <a:rect b="b" l="l" r="r" t="t"/>
            <a:pathLst>
              <a:path extrusionOk="0" h="640" w="204">
                <a:moveTo>
                  <a:pt x="204" y="32"/>
                </a:moveTo>
                <a:lnTo>
                  <a:pt x="0" y="0"/>
                </a:lnTo>
                <a:lnTo>
                  <a:pt x="0" y="588"/>
                </a:lnTo>
                <a:lnTo>
                  <a:pt x="204" y="640"/>
                </a:lnTo>
                <a:lnTo>
                  <a:pt x="204" y="32"/>
                </a:lnTo>
                <a:close/>
              </a:path>
            </a:pathLst>
          </a:custGeom>
          <a:solidFill>
            <a:schemeClr val="accent1">
              <a:alpha val="49019"/>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 name="Google Shape;286;p1"/>
          <p:cNvSpPr/>
          <p:nvPr/>
        </p:nvSpPr>
        <p:spPr>
          <a:xfrm flipH="1">
            <a:off x="3299881" y="7618191"/>
            <a:ext cx="246059" cy="1016000"/>
          </a:xfrm>
          <a:custGeom>
            <a:rect b="b" l="l" r="r" t="t"/>
            <a:pathLst>
              <a:path extrusionOk="0" h="640" w="204">
                <a:moveTo>
                  <a:pt x="204" y="32"/>
                </a:moveTo>
                <a:lnTo>
                  <a:pt x="0" y="0"/>
                </a:lnTo>
                <a:lnTo>
                  <a:pt x="0" y="588"/>
                </a:lnTo>
                <a:lnTo>
                  <a:pt x="204" y="640"/>
                </a:lnTo>
                <a:lnTo>
                  <a:pt x="204" y="32"/>
                </a:lnTo>
                <a:close/>
              </a:path>
            </a:pathLst>
          </a:custGeom>
          <a:solidFill>
            <a:schemeClr val="accent1">
              <a:alpha val="49019"/>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87" name="Google Shape;287;p1"/>
          <p:cNvGrpSpPr/>
          <p:nvPr/>
        </p:nvGrpSpPr>
        <p:grpSpPr>
          <a:xfrm>
            <a:off x="4835517" y="8018686"/>
            <a:ext cx="227013" cy="869950"/>
            <a:chOff x="912" y="768"/>
            <a:chExt cx="143" cy="548"/>
          </a:xfrm>
        </p:grpSpPr>
        <p:cxnSp>
          <p:nvCxnSpPr>
            <p:cNvPr id="288" name="Google Shape;288;p1"/>
            <p:cNvCxnSpPr/>
            <p:nvPr/>
          </p:nvCxnSpPr>
          <p:spPr>
            <a:xfrm>
              <a:off x="919" y="1066"/>
              <a:ext cx="0" cy="250"/>
            </a:xfrm>
            <a:prstGeom prst="straightConnector1">
              <a:avLst/>
            </a:prstGeom>
            <a:noFill/>
            <a:ln cap="flat" cmpd="sng" w="28575">
              <a:solidFill>
                <a:schemeClr val="dk1"/>
              </a:solidFill>
              <a:prstDash val="solid"/>
              <a:round/>
              <a:headEnd len="sm" w="sm" type="none"/>
              <a:tailEnd len="sm" w="sm" type="none"/>
            </a:ln>
          </p:spPr>
        </p:cxnSp>
        <p:cxnSp>
          <p:nvCxnSpPr>
            <p:cNvPr id="289" name="Google Shape;289;p1"/>
            <p:cNvCxnSpPr/>
            <p:nvPr/>
          </p:nvCxnSpPr>
          <p:spPr>
            <a:xfrm>
              <a:off x="1044" y="1024"/>
              <a:ext cx="0" cy="251"/>
            </a:xfrm>
            <a:prstGeom prst="straightConnector1">
              <a:avLst/>
            </a:prstGeom>
            <a:noFill/>
            <a:ln cap="flat" cmpd="sng" w="28575">
              <a:solidFill>
                <a:schemeClr val="dk1"/>
              </a:solidFill>
              <a:prstDash val="solid"/>
              <a:round/>
              <a:headEnd len="sm" w="sm" type="none"/>
              <a:tailEnd len="sm" w="sm" type="none"/>
            </a:ln>
          </p:spPr>
        </p:cxnSp>
        <p:grpSp>
          <p:nvGrpSpPr>
            <p:cNvPr id="290" name="Google Shape;290;p1"/>
            <p:cNvGrpSpPr/>
            <p:nvPr/>
          </p:nvGrpSpPr>
          <p:grpSpPr>
            <a:xfrm>
              <a:off x="912" y="768"/>
              <a:ext cx="143" cy="369"/>
              <a:chOff x="912" y="768"/>
              <a:chExt cx="143" cy="369"/>
            </a:xfrm>
          </p:grpSpPr>
          <p:sp>
            <p:nvSpPr>
              <p:cNvPr id="291" name="Google Shape;291;p1"/>
              <p:cNvSpPr/>
              <p:nvPr/>
            </p:nvSpPr>
            <p:spPr>
              <a:xfrm>
                <a:off x="912" y="768"/>
                <a:ext cx="141" cy="369"/>
              </a:xfrm>
              <a:custGeom>
                <a:rect b="b" l="l" r="r" t="t"/>
                <a:pathLst>
                  <a:path extrusionOk="0" h="369" w="141">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2" name="Google Shape;292;p1"/>
              <p:cNvSpPr/>
              <p:nvPr/>
            </p:nvSpPr>
            <p:spPr>
              <a:xfrm>
                <a:off x="912" y="944"/>
                <a:ext cx="143" cy="190"/>
              </a:xfrm>
              <a:custGeom>
                <a:rect b="b" l="l" r="r" t="t"/>
                <a:pathLst>
                  <a:path extrusionOk="0" h="190" w="143">
                    <a:moveTo>
                      <a:pt x="0" y="137"/>
                    </a:moveTo>
                    <a:lnTo>
                      <a:pt x="36" y="190"/>
                    </a:lnTo>
                    <a:lnTo>
                      <a:pt x="118" y="160"/>
                    </a:lnTo>
                    <a:lnTo>
                      <a:pt x="143" y="88"/>
                    </a:lnTo>
                    <a:lnTo>
                      <a:pt x="141" y="0"/>
                    </a:lnTo>
                    <a:lnTo>
                      <a:pt x="3" y="46"/>
                    </a:lnTo>
                    <a:lnTo>
                      <a:pt x="0" y="137"/>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grpSp>
        <p:nvGrpSpPr>
          <p:cNvPr id="293" name="Google Shape;293;p1"/>
          <p:cNvGrpSpPr/>
          <p:nvPr/>
        </p:nvGrpSpPr>
        <p:grpSpPr>
          <a:xfrm>
            <a:off x="3443546" y="8015900"/>
            <a:ext cx="222250" cy="858838"/>
            <a:chOff x="384" y="816"/>
            <a:chExt cx="140" cy="541"/>
          </a:xfrm>
        </p:grpSpPr>
        <p:cxnSp>
          <p:nvCxnSpPr>
            <p:cNvPr id="294" name="Google Shape;294;p1"/>
            <p:cNvCxnSpPr/>
            <p:nvPr/>
          </p:nvCxnSpPr>
          <p:spPr>
            <a:xfrm>
              <a:off x="520" y="1109"/>
              <a:ext cx="0" cy="248"/>
            </a:xfrm>
            <a:prstGeom prst="straightConnector1">
              <a:avLst/>
            </a:prstGeom>
            <a:noFill/>
            <a:ln cap="flat" cmpd="sng" w="28575">
              <a:solidFill>
                <a:schemeClr val="dk1"/>
              </a:solidFill>
              <a:prstDash val="solid"/>
              <a:round/>
              <a:headEnd len="sm" w="sm" type="none"/>
              <a:tailEnd len="sm" w="sm" type="none"/>
            </a:ln>
          </p:spPr>
        </p:cxnSp>
        <p:cxnSp>
          <p:nvCxnSpPr>
            <p:cNvPr id="295" name="Google Shape;295;p1"/>
            <p:cNvCxnSpPr/>
            <p:nvPr/>
          </p:nvCxnSpPr>
          <p:spPr>
            <a:xfrm>
              <a:off x="391" y="1071"/>
              <a:ext cx="0" cy="248"/>
            </a:xfrm>
            <a:prstGeom prst="straightConnector1">
              <a:avLst/>
            </a:prstGeom>
            <a:noFill/>
            <a:ln cap="flat" cmpd="sng" w="28575">
              <a:solidFill>
                <a:schemeClr val="dk1"/>
              </a:solidFill>
              <a:prstDash val="solid"/>
              <a:round/>
              <a:headEnd len="sm" w="sm" type="none"/>
              <a:tailEnd len="sm" w="sm" type="none"/>
            </a:ln>
          </p:spPr>
        </p:cxnSp>
        <p:sp>
          <p:nvSpPr>
            <p:cNvPr id="296" name="Google Shape;296;p1"/>
            <p:cNvSpPr/>
            <p:nvPr/>
          </p:nvSpPr>
          <p:spPr>
            <a:xfrm flipH="1">
              <a:off x="384" y="816"/>
              <a:ext cx="140" cy="364"/>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97" name="Google Shape;297;p1"/>
          <p:cNvSpPr/>
          <p:nvPr/>
        </p:nvSpPr>
        <p:spPr>
          <a:xfrm flipH="1">
            <a:off x="7003592" y="1481533"/>
            <a:ext cx="246059" cy="1016000"/>
          </a:xfrm>
          <a:custGeom>
            <a:rect b="b" l="l" r="r" t="t"/>
            <a:pathLst>
              <a:path extrusionOk="0" h="640" w="204">
                <a:moveTo>
                  <a:pt x="204" y="32"/>
                </a:moveTo>
                <a:lnTo>
                  <a:pt x="0" y="0"/>
                </a:lnTo>
                <a:lnTo>
                  <a:pt x="0" y="588"/>
                </a:lnTo>
                <a:lnTo>
                  <a:pt x="204" y="640"/>
                </a:lnTo>
                <a:lnTo>
                  <a:pt x="204" y="32"/>
                </a:lnTo>
                <a:close/>
              </a:path>
            </a:pathLst>
          </a:custGeom>
          <a:solidFill>
            <a:schemeClr val="accent1">
              <a:alpha val="49019"/>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 name="Google Shape;298;p1"/>
          <p:cNvSpPr/>
          <p:nvPr/>
        </p:nvSpPr>
        <p:spPr>
          <a:xfrm>
            <a:off x="72529" y="1460112"/>
            <a:ext cx="244460" cy="1016000"/>
          </a:xfrm>
          <a:custGeom>
            <a:rect b="b" l="l" r="r" t="t"/>
            <a:pathLst>
              <a:path extrusionOk="0" h="640" w="204">
                <a:moveTo>
                  <a:pt x="204" y="32"/>
                </a:moveTo>
                <a:lnTo>
                  <a:pt x="0" y="0"/>
                </a:lnTo>
                <a:lnTo>
                  <a:pt x="0" y="588"/>
                </a:lnTo>
                <a:lnTo>
                  <a:pt x="204" y="640"/>
                </a:lnTo>
                <a:lnTo>
                  <a:pt x="204" y="32"/>
                </a:lnTo>
                <a:close/>
              </a:path>
            </a:pathLst>
          </a:custGeom>
          <a:solidFill>
            <a:schemeClr val="accent1">
              <a:alpha val="49019"/>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pic>
        <p:nvPicPr>
          <p:cNvPr descr="C:\Documents and Settings\All Users\Documents\TAPS Files\dvc1.gif" id="304" name="Google Shape;304;geaa9ee4da2_0_167"/>
          <p:cNvPicPr preferRelativeResize="0"/>
          <p:nvPr/>
        </p:nvPicPr>
        <p:blipFill rotWithShape="1">
          <a:blip r:embed="rId3">
            <a:alphaModFix/>
          </a:blip>
          <a:srcRect b="0" l="0" r="0" t="0"/>
          <a:stretch/>
        </p:blipFill>
        <p:spPr>
          <a:xfrm>
            <a:off x="3128961" y="7709042"/>
            <a:ext cx="1057275" cy="925513"/>
          </a:xfrm>
          <a:prstGeom prst="rect">
            <a:avLst/>
          </a:prstGeom>
          <a:noFill/>
          <a:ln>
            <a:noFill/>
          </a:ln>
        </p:spPr>
      </p:pic>
      <p:graphicFrame>
        <p:nvGraphicFramePr>
          <p:cNvPr id="305" name="Google Shape;305;geaa9ee4da2_0_167"/>
          <p:cNvGraphicFramePr/>
          <p:nvPr/>
        </p:nvGraphicFramePr>
        <p:xfrm>
          <a:off x="342898" y="749426"/>
          <a:ext cx="3000000" cy="3000000"/>
        </p:xfrm>
        <a:graphic>
          <a:graphicData uri="http://schemas.openxmlformats.org/drawingml/2006/table">
            <a:tbl>
              <a:tblPr>
                <a:noFill/>
                <a:tableStyleId>{FC994840-343F-47D6-84CD-33D4433FEA1E}</a:tableStyleId>
              </a:tblPr>
              <a:tblGrid>
                <a:gridCol w="6629400"/>
              </a:tblGrid>
              <a:tr h="1259900">
                <a:tc>
                  <a:txBody>
                    <a:bodyPr/>
                    <a:lstStyle/>
                    <a:p>
                      <a:pPr indent="0" lvl="0" marL="0" marR="0" rtl="0" algn="ctr">
                        <a:spcBef>
                          <a:spcPts val="0"/>
                        </a:spcBef>
                        <a:spcAft>
                          <a:spcPts val="0"/>
                        </a:spcAft>
                        <a:buNone/>
                      </a:pPr>
                      <a:r>
                        <a:rPr lang="en-US" sz="1600" u="none" cap="none" strike="noStrike"/>
                        <a:t>Stage 2</a:t>
                      </a:r>
                      <a:endParaRPr/>
                    </a:p>
                    <a:p>
                      <a:pPr indent="0" lvl="0" marL="0" marR="0" rtl="0" algn="ctr">
                        <a:spcBef>
                          <a:spcPts val="0"/>
                        </a:spcBef>
                        <a:spcAft>
                          <a:spcPts val="0"/>
                        </a:spcAft>
                        <a:buNone/>
                      </a:pPr>
                      <a:r>
                        <a:rPr b="1" lang="en-US" sz="2800" u="none" cap="none" strike="noStrike"/>
                        <a:t>Into The Icebath</a:t>
                      </a:r>
                      <a:endParaRPr b="1" sz="2800" u="none" cap="none" strike="noStrike"/>
                    </a:p>
                    <a:p>
                      <a:pPr indent="0" lvl="0" marL="0" marR="0" rtl="0" algn="ctr">
                        <a:spcBef>
                          <a:spcPts val="0"/>
                        </a:spcBef>
                        <a:spcAft>
                          <a:spcPts val="0"/>
                        </a:spcAft>
                        <a:buNone/>
                      </a:pPr>
                      <a:r>
                        <a:rPr lang="en-US" sz="1200" u="none" cap="none" strike="noStrike"/>
                        <a:t>Course Designer: Marcel Englmaier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37850">
                <a:tc>
                  <a:txBody>
                    <a:bodyPr/>
                    <a:lstStyle/>
                    <a:p>
                      <a:pPr indent="0" lvl="0" marL="0" marR="0" rtl="0" algn="l">
                        <a:spcBef>
                          <a:spcPts val="0"/>
                        </a:spcBef>
                        <a:spcAft>
                          <a:spcPts val="0"/>
                        </a:spcAft>
                        <a:buNone/>
                      </a:pPr>
                      <a:r>
                        <a:rPr lang="en-US" sz="1100" u="none" cap="none" strike="noStrike"/>
                        <a:t>Into The Icebath is a</a:t>
                      </a:r>
                      <a:r>
                        <a:rPr lang="en-US" sz="1100"/>
                        <a:t>n</a:t>
                      </a:r>
                      <a:r>
                        <a:rPr lang="en-US" sz="1100" u="none" cap="none" strike="noStrike"/>
                        <a:t> 11 round, 55 point Comstock Medium course. There are 4 metric targets and 3 steel targets. The best two hits per target will score. Steel must fall to score. The start signal is audible.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01000">
                <a:tc>
                  <a:txBody>
                    <a:bodyPr/>
                    <a:lstStyle/>
                    <a:p>
                      <a:pPr indent="0" lvl="0" marL="0" marR="0" rtl="0" algn="l">
                        <a:spcBef>
                          <a:spcPts val="0"/>
                        </a:spcBef>
                        <a:spcAft>
                          <a:spcPts val="0"/>
                        </a:spcAft>
                        <a:buNone/>
                      </a:pPr>
                      <a:r>
                        <a:rPr lang="en-US" sz="1100"/>
                        <a:t>The Handgun start position is heels touching marks with wrists below belt. Handgun is loaded and holstered.</a:t>
                      </a:r>
                      <a:endParaRPr/>
                    </a:p>
                    <a:p>
                      <a:pPr indent="0" lvl="0" marL="0" marR="0" rtl="0" algn="l">
                        <a:spcBef>
                          <a:spcPts val="0"/>
                        </a:spcBef>
                        <a:spcAft>
                          <a:spcPts val="0"/>
                        </a:spcAft>
                        <a:buNone/>
                      </a:pPr>
                      <a:r>
                        <a:rPr lang="en-US" sz="1100"/>
                        <a:t>The PCC start position is heels touching marks. PCC loaded with stock touching belt, muzzle pointing downrange, and both hands on PCC.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7925">
                <a:tc>
                  <a:txBody>
                    <a:bodyPr/>
                    <a:lstStyle/>
                    <a:p>
                      <a:pPr indent="0" lvl="0" marL="0" marR="0" rtl="0" algn="l">
                        <a:spcBef>
                          <a:spcPts val="0"/>
                        </a:spcBef>
                        <a:spcAft>
                          <a:spcPts val="0"/>
                        </a:spcAft>
                        <a:buNone/>
                      </a:pPr>
                      <a:r>
                        <a:rPr lang="en-US" sz="1100"/>
                        <a:t>On the audible start signal, engage all targets from within the shooting area.</a:t>
                      </a:r>
                      <a:endParaRPr sz="11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0" name="Shape 310"/>
        <p:cNvGrpSpPr/>
        <p:nvPr/>
      </p:nvGrpSpPr>
      <p:grpSpPr>
        <a:xfrm>
          <a:off x="0" y="0"/>
          <a:ext cx="0" cy="0"/>
          <a:chOff x="0" y="0"/>
          <a:chExt cx="0" cy="0"/>
        </a:xfrm>
      </p:grpSpPr>
      <p:cxnSp>
        <p:nvCxnSpPr>
          <p:cNvPr id="311" name="Google Shape;311;geaa9ee4da2_0_173"/>
          <p:cNvCxnSpPr/>
          <p:nvPr/>
        </p:nvCxnSpPr>
        <p:spPr>
          <a:xfrm rot="10800000">
            <a:off x="4264473" y="4963335"/>
            <a:ext cx="19200" cy="3873300"/>
          </a:xfrm>
          <a:prstGeom prst="straightConnector1">
            <a:avLst/>
          </a:prstGeom>
          <a:noFill/>
          <a:ln cap="flat" cmpd="sng" w="25400">
            <a:solidFill>
              <a:srgbClr val="FF0000"/>
            </a:solidFill>
            <a:prstDash val="solid"/>
            <a:round/>
            <a:headEnd len="sm" w="sm" type="none"/>
            <a:tailEnd len="sm" w="sm" type="none"/>
          </a:ln>
        </p:spPr>
      </p:cxnSp>
      <p:graphicFrame>
        <p:nvGraphicFramePr>
          <p:cNvPr id="312" name="Google Shape;312;geaa9ee4da2_0_173"/>
          <p:cNvGraphicFramePr/>
          <p:nvPr/>
        </p:nvGraphicFramePr>
        <p:xfrm>
          <a:off x="177800" y="165100"/>
          <a:ext cx="3000000" cy="3000000"/>
        </p:xfrm>
        <a:graphic>
          <a:graphicData uri="http://schemas.openxmlformats.org/drawingml/2006/table">
            <a:tbl>
              <a:tblPr>
                <a:noFill/>
                <a:tableStyleId>{FC994840-343F-47D6-84CD-33D4433FEA1E}</a:tableStyleId>
              </a:tblPr>
              <a:tblGrid>
                <a:gridCol w="1041400"/>
                <a:gridCol w="4953000"/>
                <a:gridCol w="1003300"/>
              </a:tblGrid>
              <a:tr h="987475">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Renton Fish and Game</a:t>
                      </a:r>
                      <a:endParaRPr/>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Bay 2</a:t>
                      </a:r>
                      <a:endParaRPr/>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Into The Icebath</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42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Course Designer: Marcel Englmaier</a:t>
                      </a:r>
                      <a:endParaRPr/>
                    </a:p>
                  </a:txBody>
                  <a:tcPr marT="45725" marB="45725" marR="45725" marL="457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descr="C:\Documents and Settings\All Users\Documents\TAPS Files\dvc1.gif" id="313" name="Google Shape;313;geaa9ee4da2_0_173"/>
          <p:cNvPicPr preferRelativeResize="0"/>
          <p:nvPr/>
        </p:nvPicPr>
        <p:blipFill rotWithShape="1">
          <a:blip r:embed="rId3">
            <a:alphaModFix/>
          </a:blip>
          <a:srcRect b="0" l="0" r="0" t="0"/>
          <a:stretch/>
        </p:blipFill>
        <p:spPr>
          <a:xfrm>
            <a:off x="152400" y="279400"/>
            <a:ext cx="1057275" cy="925513"/>
          </a:xfrm>
          <a:prstGeom prst="rect">
            <a:avLst/>
          </a:prstGeom>
          <a:noFill/>
          <a:ln>
            <a:noFill/>
          </a:ln>
        </p:spPr>
      </p:pic>
      <p:pic>
        <p:nvPicPr>
          <p:cNvPr descr="C:\Documents and Settings\All Users\Documents\TAPS Files\dvc1.gif" id="314" name="Google Shape;314;geaa9ee4da2_0_173"/>
          <p:cNvPicPr preferRelativeResize="0"/>
          <p:nvPr/>
        </p:nvPicPr>
        <p:blipFill rotWithShape="1">
          <a:blip r:embed="rId3">
            <a:alphaModFix/>
          </a:blip>
          <a:srcRect b="0" l="0" r="0" t="0"/>
          <a:stretch/>
        </p:blipFill>
        <p:spPr>
          <a:xfrm>
            <a:off x="6181725" y="293688"/>
            <a:ext cx="1057275" cy="925512"/>
          </a:xfrm>
          <a:prstGeom prst="rect">
            <a:avLst/>
          </a:prstGeom>
          <a:noFill/>
          <a:ln>
            <a:noFill/>
          </a:ln>
        </p:spPr>
      </p:pic>
      <p:cxnSp>
        <p:nvCxnSpPr>
          <p:cNvPr id="315" name="Google Shape;315;geaa9ee4da2_0_173"/>
          <p:cNvCxnSpPr/>
          <p:nvPr/>
        </p:nvCxnSpPr>
        <p:spPr>
          <a:xfrm rot="10800000">
            <a:off x="1620873" y="8839200"/>
            <a:ext cx="2662800" cy="0"/>
          </a:xfrm>
          <a:prstGeom prst="straightConnector1">
            <a:avLst/>
          </a:prstGeom>
          <a:noFill/>
          <a:ln cap="flat" cmpd="sng" w="25400">
            <a:solidFill>
              <a:srgbClr val="FF0000"/>
            </a:solidFill>
            <a:prstDash val="solid"/>
            <a:round/>
            <a:headEnd len="sm" w="sm" type="none"/>
            <a:tailEnd len="sm" w="sm" type="none"/>
          </a:ln>
        </p:spPr>
      </p:cxnSp>
      <p:cxnSp>
        <p:nvCxnSpPr>
          <p:cNvPr id="316" name="Google Shape;316;geaa9ee4da2_0_173"/>
          <p:cNvCxnSpPr/>
          <p:nvPr/>
        </p:nvCxnSpPr>
        <p:spPr>
          <a:xfrm rot="10800000">
            <a:off x="1620899" y="8305800"/>
            <a:ext cx="0" cy="533400"/>
          </a:xfrm>
          <a:prstGeom prst="straightConnector1">
            <a:avLst/>
          </a:prstGeom>
          <a:noFill/>
          <a:ln cap="flat" cmpd="sng" w="25400">
            <a:solidFill>
              <a:srgbClr val="FF0000"/>
            </a:solidFill>
            <a:prstDash val="solid"/>
            <a:round/>
            <a:headEnd len="sm" w="sm" type="none"/>
            <a:tailEnd len="sm" w="sm" type="none"/>
          </a:ln>
        </p:spPr>
      </p:cxnSp>
      <p:sp>
        <p:nvSpPr>
          <p:cNvPr id="317" name="Google Shape;317;geaa9ee4da2_0_173"/>
          <p:cNvSpPr/>
          <p:nvPr/>
        </p:nvSpPr>
        <p:spPr>
          <a:xfrm>
            <a:off x="2759947" y="6698495"/>
            <a:ext cx="71500" cy="1380426"/>
          </a:xfrm>
          <a:custGeom>
            <a:rect b="b" l="l" r="r" t="t"/>
            <a:pathLst>
              <a:path extrusionOk="0" h="916" w="42">
                <a:moveTo>
                  <a:pt x="42" y="480"/>
                </a:moveTo>
                <a:lnTo>
                  <a:pt x="0" y="916"/>
                </a:lnTo>
                <a:lnTo>
                  <a:pt x="0" y="127"/>
                </a:lnTo>
                <a:lnTo>
                  <a:pt x="42" y="0"/>
                </a:lnTo>
                <a:lnTo>
                  <a:pt x="42" y="480"/>
                </a:lnTo>
                <a:close/>
              </a:path>
            </a:pathLst>
          </a:custGeom>
          <a:solidFill>
            <a:schemeClr val="accent1">
              <a:alpha val="24710"/>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8" name="Google Shape;318;geaa9ee4da2_0_173"/>
          <p:cNvSpPr/>
          <p:nvPr/>
        </p:nvSpPr>
        <p:spPr>
          <a:xfrm>
            <a:off x="2827444" y="3742883"/>
            <a:ext cx="868299" cy="1242262"/>
          </a:xfrm>
          <a:custGeom>
            <a:rect b="b" l="l" r="r" t="t"/>
            <a:pathLst>
              <a:path extrusionOk="0" h="288" w="528">
                <a:moveTo>
                  <a:pt x="528" y="288"/>
                </a:moveTo>
                <a:lnTo>
                  <a:pt x="0" y="288"/>
                </a:lnTo>
                <a:lnTo>
                  <a:pt x="0" y="0"/>
                </a:lnTo>
                <a:lnTo>
                  <a:pt x="528" y="0"/>
                </a:lnTo>
                <a:lnTo>
                  <a:pt x="528" y="288"/>
                </a:lnTo>
                <a:close/>
              </a:path>
            </a:pathLst>
          </a:custGeom>
          <a:solidFill>
            <a:schemeClr val="accent1">
              <a:alpha val="49800"/>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9" name="Google Shape;319;geaa9ee4da2_0_173"/>
          <p:cNvSpPr/>
          <p:nvPr/>
        </p:nvSpPr>
        <p:spPr>
          <a:xfrm>
            <a:off x="2376998" y="6839083"/>
            <a:ext cx="765900" cy="1239838"/>
          </a:xfrm>
          <a:custGeom>
            <a:rect b="b" l="l" r="r" t="t"/>
            <a:pathLst>
              <a:path extrusionOk="0" h="288" w="528">
                <a:moveTo>
                  <a:pt x="528" y="288"/>
                </a:moveTo>
                <a:lnTo>
                  <a:pt x="0" y="288"/>
                </a:lnTo>
                <a:lnTo>
                  <a:pt x="0" y="0"/>
                </a:lnTo>
                <a:lnTo>
                  <a:pt x="528" y="0"/>
                </a:lnTo>
                <a:lnTo>
                  <a:pt x="528" y="288"/>
                </a:lnTo>
                <a:close/>
              </a:path>
            </a:pathLst>
          </a:custGeom>
          <a:solidFill>
            <a:schemeClr val="accent1">
              <a:alpha val="49800"/>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20" name="Google Shape;320;geaa9ee4da2_0_173"/>
          <p:cNvGrpSpPr/>
          <p:nvPr/>
        </p:nvGrpSpPr>
        <p:grpSpPr>
          <a:xfrm rot="-3106666">
            <a:off x="3915785" y="8559805"/>
            <a:ext cx="537029" cy="369292"/>
            <a:chOff x="5428581" y="8654534"/>
            <a:chExt cx="537040" cy="369300"/>
          </a:xfrm>
        </p:grpSpPr>
        <p:sp>
          <p:nvSpPr>
            <p:cNvPr id="321" name="Google Shape;321;geaa9ee4da2_0_173"/>
            <p:cNvSpPr txBox="1"/>
            <p:nvPr/>
          </p:nvSpPr>
          <p:spPr>
            <a:xfrm>
              <a:off x="5428581" y="8654534"/>
              <a:ext cx="280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a:t>
              </a:r>
              <a:endParaRPr/>
            </a:p>
          </p:txBody>
        </p:sp>
        <p:sp>
          <p:nvSpPr>
            <p:cNvPr id="322" name="Google Shape;322;geaa9ee4da2_0_173"/>
            <p:cNvSpPr txBox="1"/>
            <p:nvPr/>
          </p:nvSpPr>
          <p:spPr>
            <a:xfrm>
              <a:off x="5685421" y="8654534"/>
              <a:ext cx="280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a:t>
              </a:r>
              <a:endParaRPr/>
            </a:p>
          </p:txBody>
        </p:sp>
      </p:grpSp>
      <p:grpSp>
        <p:nvGrpSpPr>
          <p:cNvPr id="323" name="Google Shape;323;geaa9ee4da2_0_173"/>
          <p:cNvGrpSpPr/>
          <p:nvPr/>
        </p:nvGrpSpPr>
        <p:grpSpPr>
          <a:xfrm>
            <a:off x="1698401" y="3570470"/>
            <a:ext cx="202806" cy="460375"/>
            <a:chOff x="5403" y="3457"/>
            <a:chExt cx="300" cy="755"/>
          </a:xfrm>
        </p:grpSpPr>
        <p:sp>
          <p:nvSpPr>
            <p:cNvPr id="324" name="Google Shape;324;geaa9ee4da2_0_173"/>
            <p:cNvSpPr/>
            <p:nvPr/>
          </p:nvSpPr>
          <p:spPr>
            <a:xfrm>
              <a:off x="5457" y="3457"/>
              <a:ext cx="0" cy="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325" name="Google Shape;325;geaa9ee4da2_0_173"/>
            <p:cNvSpPr/>
            <p:nvPr/>
          </p:nvSpPr>
          <p:spPr>
            <a:xfrm>
              <a:off x="5403" y="3610"/>
              <a:ext cx="300" cy="3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326" name="Google Shape;326;geaa9ee4da2_0_173"/>
            <p:cNvSpPr/>
            <p:nvPr/>
          </p:nvSpPr>
          <p:spPr>
            <a:xfrm>
              <a:off x="5434" y="3786"/>
              <a:ext cx="148" cy="426"/>
            </a:xfrm>
            <a:custGeom>
              <a:rect b="b" l="l" r="r" t="t"/>
              <a:pathLst>
                <a:path extrusionOk="0" h="426" w="148">
                  <a:moveTo>
                    <a:pt x="0" y="0"/>
                  </a:moveTo>
                  <a:lnTo>
                    <a:pt x="147" y="0"/>
                  </a:lnTo>
                  <a:lnTo>
                    <a:pt x="123" y="425"/>
                  </a:lnTo>
                  <a:lnTo>
                    <a:pt x="21" y="425"/>
                  </a:lnTo>
                  <a:lnTo>
                    <a:pt x="0" y="0"/>
                  </a:lnTo>
                </a:path>
              </a:pathLst>
            </a:custGeom>
            <a:solidFill>
              <a:schemeClr val="lt1"/>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7" name="Google Shape;327;geaa9ee4da2_0_173"/>
            <p:cNvSpPr/>
            <p:nvPr/>
          </p:nvSpPr>
          <p:spPr>
            <a:xfrm>
              <a:off x="5456" y="3510"/>
              <a:ext cx="0" cy="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328" name="Google Shape;328;geaa9ee4da2_0_173"/>
            <p:cNvSpPr/>
            <p:nvPr/>
          </p:nvSpPr>
          <p:spPr>
            <a:xfrm>
              <a:off x="5437" y="3779"/>
              <a:ext cx="0" cy="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329" name="Google Shape;329;geaa9ee4da2_0_173"/>
            <p:cNvSpPr/>
            <p:nvPr/>
          </p:nvSpPr>
          <p:spPr>
            <a:xfrm>
              <a:off x="5469" y="3609"/>
              <a:ext cx="0" cy="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330" name="Google Shape;330;geaa9ee4da2_0_173"/>
            <p:cNvSpPr/>
            <p:nvPr/>
          </p:nvSpPr>
          <p:spPr>
            <a:xfrm>
              <a:off x="5467" y="3504"/>
              <a:ext cx="0" cy="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grpSp>
      <p:grpSp>
        <p:nvGrpSpPr>
          <p:cNvPr id="331" name="Google Shape;331;geaa9ee4da2_0_173"/>
          <p:cNvGrpSpPr/>
          <p:nvPr/>
        </p:nvGrpSpPr>
        <p:grpSpPr>
          <a:xfrm>
            <a:off x="1326346" y="6844875"/>
            <a:ext cx="228600" cy="941388"/>
            <a:chOff x="1680" y="768"/>
            <a:chExt cx="144" cy="593"/>
          </a:xfrm>
        </p:grpSpPr>
        <p:cxnSp>
          <p:nvCxnSpPr>
            <p:cNvPr id="332" name="Google Shape;332;geaa9ee4da2_0_173"/>
            <p:cNvCxnSpPr/>
            <p:nvPr/>
          </p:nvCxnSpPr>
          <p:spPr>
            <a:xfrm>
              <a:off x="1687" y="1061"/>
              <a:ext cx="0" cy="300"/>
            </a:xfrm>
            <a:prstGeom prst="straightConnector1">
              <a:avLst/>
            </a:prstGeom>
            <a:noFill/>
            <a:ln cap="flat" cmpd="sng" w="28575">
              <a:solidFill>
                <a:schemeClr val="dk1"/>
              </a:solidFill>
              <a:prstDash val="solid"/>
              <a:round/>
              <a:headEnd len="med" w="med" type="none"/>
              <a:tailEnd len="med" w="med" type="none"/>
            </a:ln>
          </p:spPr>
        </p:cxnSp>
        <p:cxnSp>
          <p:nvCxnSpPr>
            <p:cNvPr id="333" name="Google Shape;333;geaa9ee4da2_0_173"/>
            <p:cNvCxnSpPr/>
            <p:nvPr/>
          </p:nvCxnSpPr>
          <p:spPr>
            <a:xfrm>
              <a:off x="1812" y="1019"/>
              <a:ext cx="0" cy="300"/>
            </a:xfrm>
            <a:prstGeom prst="straightConnector1">
              <a:avLst/>
            </a:prstGeom>
            <a:noFill/>
            <a:ln cap="flat" cmpd="sng" w="28575">
              <a:solidFill>
                <a:schemeClr val="dk1"/>
              </a:solidFill>
              <a:prstDash val="solid"/>
              <a:round/>
              <a:headEnd len="med" w="med" type="none"/>
              <a:tailEnd len="med" w="med" type="none"/>
            </a:ln>
          </p:spPr>
        </p:cxnSp>
        <p:grpSp>
          <p:nvGrpSpPr>
            <p:cNvPr id="334" name="Google Shape;334;geaa9ee4da2_0_173"/>
            <p:cNvGrpSpPr/>
            <p:nvPr/>
          </p:nvGrpSpPr>
          <p:grpSpPr>
            <a:xfrm>
              <a:off x="1680" y="768"/>
              <a:ext cx="144" cy="364"/>
              <a:chOff x="1680" y="768"/>
              <a:chExt cx="144" cy="364"/>
            </a:xfrm>
          </p:grpSpPr>
          <p:sp>
            <p:nvSpPr>
              <p:cNvPr id="335" name="Google Shape;335;geaa9ee4da2_0_173"/>
              <p:cNvSpPr/>
              <p:nvPr/>
            </p:nvSpPr>
            <p:spPr>
              <a:xfrm>
                <a:off x="1680" y="768"/>
                <a:ext cx="141" cy="364"/>
              </a:xfrm>
              <a:custGeom>
                <a:rect b="b" l="l" r="r" t="t"/>
                <a:pathLst>
                  <a:path extrusionOk="0" h="364" w="141">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6" name="Google Shape;336;geaa9ee4da2_0_173"/>
              <p:cNvSpPr/>
              <p:nvPr/>
            </p:nvSpPr>
            <p:spPr>
              <a:xfrm>
                <a:off x="1680" y="846"/>
                <a:ext cx="56" cy="283"/>
              </a:xfrm>
              <a:custGeom>
                <a:rect b="b" l="l" r="r" t="t"/>
                <a:pathLst>
                  <a:path extrusionOk="0" h="283" w="56">
                    <a:moveTo>
                      <a:pt x="0" y="230"/>
                    </a:moveTo>
                    <a:lnTo>
                      <a:pt x="36" y="283"/>
                    </a:lnTo>
                    <a:lnTo>
                      <a:pt x="56" y="277"/>
                    </a:lnTo>
                    <a:lnTo>
                      <a:pt x="56" y="0"/>
                    </a:lnTo>
                    <a:lnTo>
                      <a:pt x="36" y="6"/>
                    </a:lnTo>
                    <a:lnTo>
                      <a:pt x="0" y="45"/>
                    </a:lnTo>
                    <a:lnTo>
                      <a:pt x="0" y="23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7" name="Google Shape;337;geaa9ee4da2_0_173"/>
              <p:cNvSpPr/>
              <p:nvPr/>
            </p:nvSpPr>
            <p:spPr>
              <a:xfrm>
                <a:off x="1784" y="828"/>
                <a:ext cx="40" cy="278"/>
              </a:xfrm>
              <a:custGeom>
                <a:rect b="b" l="l" r="r" t="t"/>
                <a:pathLst>
                  <a:path extrusionOk="0" h="278" w="40">
                    <a:moveTo>
                      <a:pt x="0" y="3"/>
                    </a:moveTo>
                    <a:lnTo>
                      <a:pt x="18" y="0"/>
                    </a:lnTo>
                    <a:lnTo>
                      <a:pt x="40" y="24"/>
                    </a:lnTo>
                    <a:lnTo>
                      <a:pt x="37" y="206"/>
                    </a:lnTo>
                    <a:lnTo>
                      <a:pt x="21" y="267"/>
                    </a:lnTo>
                    <a:lnTo>
                      <a:pt x="0" y="278"/>
                    </a:lnTo>
                    <a:lnTo>
                      <a:pt x="0" y="3"/>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338" name="Google Shape;338;geaa9ee4da2_0_173"/>
          <p:cNvSpPr/>
          <p:nvPr/>
        </p:nvSpPr>
        <p:spPr>
          <a:xfrm>
            <a:off x="1811296" y="3548824"/>
            <a:ext cx="290514" cy="541881"/>
          </a:xfrm>
          <a:custGeom>
            <a:rect b="b" l="l" r="r" t="t"/>
            <a:pathLst>
              <a:path extrusionOk="0" h="288" w="528">
                <a:moveTo>
                  <a:pt x="528" y="288"/>
                </a:moveTo>
                <a:lnTo>
                  <a:pt x="0" y="288"/>
                </a:lnTo>
                <a:lnTo>
                  <a:pt x="0" y="0"/>
                </a:lnTo>
                <a:lnTo>
                  <a:pt x="528" y="0"/>
                </a:lnTo>
                <a:lnTo>
                  <a:pt x="528" y="288"/>
                </a:lnTo>
                <a:close/>
              </a:path>
            </a:pathLst>
          </a:custGeom>
          <a:solidFill>
            <a:schemeClr val="accent1">
              <a:alpha val="49800"/>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39" name="Google Shape;339;geaa9ee4da2_0_173"/>
          <p:cNvGrpSpPr/>
          <p:nvPr/>
        </p:nvGrpSpPr>
        <p:grpSpPr>
          <a:xfrm>
            <a:off x="2156973" y="3306466"/>
            <a:ext cx="202806" cy="460375"/>
            <a:chOff x="5403" y="3457"/>
            <a:chExt cx="300" cy="755"/>
          </a:xfrm>
        </p:grpSpPr>
        <p:sp>
          <p:nvSpPr>
            <p:cNvPr id="340" name="Google Shape;340;geaa9ee4da2_0_173"/>
            <p:cNvSpPr/>
            <p:nvPr/>
          </p:nvSpPr>
          <p:spPr>
            <a:xfrm>
              <a:off x="5457" y="3457"/>
              <a:ext cx="0" cy="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341" name="Google Shape;341;geaa9ee4da2_0_173"/>
            <p:cNvSpPr/>
            <p:nvPr/>
          </p:nvSpPr>
          <p:spPr>
            <a:xfrm>
              <a:off x="5403" y="3610"/>
              <a:ext cx="300" cy="3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342" name="Google Shape;342;geaa9ee4da2_0_173"/>
            <p:cNvSpPr/>
            <p:nvPr/>
          </p:nvSpPr>
          <p:spPr>
            <a:xfrm>
              <a:off x="5434" y="3786"/>
              <a:ext cx="148" cy="426"/>
            </a:xfrm>
            <a:custGeom>
              <a:rect b="b" l="l" r="r" t="t"/>
              <a:pathLst>
                <a:path extrusionOk="0" h="426" w="148">
                  <a:moveTo>
                    <a:pt x="0" y="0"/>
                  </a:moveTo>
                  <a:lnTo>
                    <a:pt x="147" y="0"/>
                  </a:lnTo>
                  <a:lnTo>
                    <a:pt x="123" y="425"/>
                  </a:lnTo>
                  <a:lnTo>
                    <a:pt x="21" y="425"/>
                  </a:lnTo>
                  <a:lnTo>
                    <a:pt x="0" y="0"/>
                  </a:lnTo>
                </a:path>
              </a:pathLst>
            </a:custGeom>
            <a:solidFill>
              <a:schemeClr val="lt1"/>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 name="Google Shape;343;geaa9ee4da2_0_173"/>
            <p:cNvSpPr/>
            <p:nvPr/>
          </p:nvSpPr>
          <p:spPr>
            <a:xfrm>
              <a:off x="5456" y="3510"/>
              <a:ext cx="0" cy="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344" name="Google Shape;344;geaa9ee4da2_0_173"/>
            <p:cNvSpPr/>
            <p:nvPr/>
          </p:nvSpPr>
          <p:spPr>
            <a:xfrm>
              <a:off x="5437" y="3779"/>
              <a:ext cx="0" cy="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345" name="Google Shape;345;geaa9ee4da2_0_173"/>
            <p:cNvSpPr/>
            <p:nvPr/>
          </p:nvSpPr>
          <p:spPr>
            <a:xfrm>
              <a:off x="5469" y="3609"/>
              <a:ext cx="0" cy="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346" name="Google Shape;346;geaa9ee4da2_0_173"/>
            <p:cNvSpPr/>
            <p:nvPr/>
          </p:nvSpPr>
          <p:spPr>
            <a:xfrm>
              <a:off x="5467" y="3504"/>
              <a:ext cx="0" cy="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grpSp>
      <p:grpSp>
        <p:nvGrpSpPr>
          <p:cNvPr id="347" name="Google Shape;347;geaa9ee4da2_0_173"/>
          <p:cNvGrpSpPr/>
          <p:nvPr/>
        </p:nvGrpSpPr>
        <p:grpSpPr>
          <a:xfrm>
            <a:off x="2406587" y="3444553"/>
            <a:ext cx="202806" cy="460375"/>
            <a:chOff x="5403" y="3457"/>
            <a:chExt cx="300" cy="755"/>
          </a:xfrm>
        </p:grpSpPr>
        <p:sp>
          <p:nvSpPr>
            <p:cNvPr id="348" name="Google Shape;348;geaa9ee4da2_0_173"/>
            <p:cNvSpPr/>
            <p:nvPr/>
          </p:nvSpPr>
          <p:spPr>
            <a:xfrm>
              <a:off x="5457" y="3457"/>
              <a:ext cx="0" cy="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349" name="Google Shape;349;geaa9ee4da2_0_173"/>
            <p:cNvSpPr/>
            <p:nvPr/>
          </p:nvSpPr>
          <p:spPr>
            <a:xfrm>
              <a:off x="5403" y="3610"/>
              <a:ext cx="300" cy="3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350" name="Google Shape;350;geaa9ee4da2_0_173"/>
            <p:cNvSpPr/>
            <p:nvPr/>
          </p:nvSpPr>
          <p:spPr>
            <a:xfrm>
              <a:off x="5434" y="3786"/>
              <a:ext cx="148" cy="426"/>
            </a:xfrm>
            <a:custGeom>
              <a:rect b="b" l="l" r="r" t="t"/>
              <a:pathLst>
                <a:path extrusionOk="0" h="426" w="148">
                  <a:moveTo>
                    <a:pt x="0" y="0"/>
                  </a:moveTo>
                  <a:lnTo>
                    <a:pt x="147" y="0"/>
                  </a:lnTo>
                  <a:lnTo>
                    <a:pt x="123" y="425"/>
                  </a:lnTo>
                  <a:lnTo>
                    <a:pt x="21" y="425"/>
                  </a:lnTo>
                  <a:lnTo>
                    <a:pt x="0" y="0"/>
                  </a:lnTo>
                </a:path>
              </a:pathLst>
            </a:custGeom>
            <a:solidFill>
              <a:schemeClr val="lt1"/>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1" name="Google Shape;351;geaa9ee4da2_0_173"/>
            <p:cNvSpPr/>
            <p:nvPr/>
          </p:nvSpPr>
          <p:spPr>
            <a:xfrm>
              <a:off x="5456" y="3510"/>
              <a:ext cx="0" cy="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352" name="Google Shape;352;geaa9ee4da2_0_173"/>
            <p:cNvSpPr/>
            <p:nvPr/>
          </p:nvSpPr>
          <p:spPr>
            <a:xfrm>
              <a:off x="5437" y="3779"/>
              <a:ext cx="0" cy="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353" name="Google Shape;353;geaa9ee4da2_0_173"/>
            <p:cNvSpPr/>
            <p:nvPr/>
          </p:nvSpPr>
          <p:spPr>
            <a:xfrm>
              <a:off x="5469" y="3609"/>
              <a:ext cx="0" cy="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354" name="Google Shape;354;geaa9ee4da2_0_173"/>
            <p:cNvSpPr/>
            <p:nvPr/>
          </p:nvSpPr>
          <p:spPr>
            <a:xfrm>
              <a:off x="5467" y="3504"/>
              <a:ext cx="0" cy="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grpSp>
      <p:sp>
        <p:nvSpPr>
          <p:cNvPr id="355" name="Google Shape;355;geaa9ee4da2_0_173"/>
          <p:cNvSpPr/>
          <p:nvPr/>
        </p:nvSpPr>
        <p:spPr>
          <a:xfrm>
            <a:off x="2330959" y="3743948"/>
            <a:ext cx="290514" cy="253924"/>
          </a:xfrm>
          <a:custGeom>
            <a:rect b="b" l="l" r="r" t="t"/>
            <a:pathLst>
              <a:path extrusionOk="0" h="288" w="528">
                <a:moveTo>
                  <a:pt x="528" y="288"/>
                </a:moveTo>
                <a:lnTo>
                  <a:pt x="0" y="288"/>
                </a:lnTo>
                <a:lnTo>
                  <a:pt x="0" y="0"/>
                </a:lnTo>
                <a:lnTo>
                  <a:pt x="528" y="0"/>
                </a:lnTo>
                <a:lnTo>
                  <a:pt x="528" y="288"/>
                </a:lnTo>
                <a:close/>
              </a:path>
            </a:pathLst>
          </a:custGeom>
          <a:solidFill>
            <a:schemeClr val="accent1">
              <a:alpha val="49800"/>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56" name="Google Shape;356;geaa9ee4da2_0_173"/>
          <p:cNvGrpSpPr/>
          <p:nvPr/>
        </p:nvGrpSpPr>
        <p:grpSpPr>
          <a:xfrm flipH="1">
            <a:off x="1819409" y="5980245"/>
            <a:ext cx="222456" cy="941388"/>
            <a:chOff x="384" y="816"/>
            <a:chExt cx="140" cy="593"/>
          </a:xfrm>
        </p:grpSpPr>
        <p:cxnSp>
          <p:nvCxnSpPr>
            <p:cNvPr id="357" name="Google Shape;357;geaa9ee4da2_0_173"/>
            <p:cNvCxnSpPr/>
            <p:nvPr/>
          </p:nvCxnSpPr>
          <p:spPr>
            <a:xfrm>
              <a:off x="520" y="1109"/>
              <a:ext cx="0" cy="300"/>
            </a:xfrm>
            <a:prstGeom prst="straightConnector1">
              <a:avLst/>
            </a:prstGeom>
            <a:noFill/>
            <a:ln cap="flat" cmpd="sng" w="28575">
              <a:solidFill>
                <a:schemeClr val="dk1"/>
              </a:solidFill>
              <a:prstDash val="solid"/>
              <a:round/>
              <a:headEnd len="med" w="med" type="none"/>
              <a:tailEnd len="med" w="med" type="none"/>
            </a:ln>
          </p:spPr>
        </p:cxnSp>
        <p:cxnSp>
          <p:nvCxnSpPr>
            <p:cNvPr id="358" name="Google Shape;358;geaa9ee4da2_0_173"/>
            <p:cNvCxnSpPr/>
            <p:nvPr/>
          </p:nvCxnSpPr>
          <p:spPr>
            <a:xfrm>
              <a:off x="391" y="1071"/>
              <a:ext cx="0" cy="300"/>
            </a:xfrm>
            <a:prstGeom prst="straightConnector1">
              <a:avLst/>
            </a:prstGeom>
            <a:noFill/>
            <a:ln cap="flat" cmpd="sng" w="28575">
              <a:solidFill>
                <a:schemeClr val="dk1"/>
              </a:solidFill>
              <a:prstDash val="solid"/>
              <a:round/>
              <a:headEnd len="med" w="med" type="none"/>
              <a:tailEnd len="med" w="med" type="none"/>
            </a:ln>
          </p:spPr>
        </p:cxnSp>
        <p:sp>
          <p:nvSpPr>
            <p:cNvPr id="359" name="Google Shape;359;geaa9ee4da2_0_173"/>
            <p:cNvSpPr/>
            <p:nvPr/>
          </p:nvSpPr>
          <p:spPr>
            <a:xfrm flipH="1">
              <a:off x="384" y="816"/>
              <a:ext cx="140" cy="364"/>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60" name="Google Shape;360;geaa9ee4da2_0_173"/>
          <p:cNvGrpSpPr/>
          <p:nvPr/>
        </p:nvGrpSpPr>
        <p:grpSpPr>
          <a:xfrm>
            <a:off x="1721996" y="6498006"/>
            <a:ext cx="500466" cy="1105729"/>
            <a:chOff x="2901" y="4325"/>
            <a:chExt cx="300" cy="600"/>
          </a:xfrm>
        </p:grpSpPr>
        <p:sp>
          <p:nvSpPr>
            <p:cNvPr id="361" name="Google Shape;361;geaa9ee4da2_0_173"/>
            <p:cNvSpPr/>
            <p:nvPr/>
          </p:nvSpPr>
          <p:spPr>
            <a:xfrm>
              <a:off x="2901" y="4625"/>
              <a:ext cx="300" cy="300"/>
            </a:xfrm>
            <a:prstGeom prst="can">
              <a:avLst>
                <a:gd fmla="val 41314" name="adj"/>
              </a:avLst>
            </a:prstGeom>
            <a:solidFill>
              <a:srgbClr val="73D9F1">
                <a:alpha val="49800"/>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362" name="Google Shape;362;geaa9ee4da2_0_173"/>
            <p:cNvSpPr/>
            <p:nvPr/>
          </p:nvSpPr>
          <p:spPr>
            <a:xfrm>
              <a:off x="2901" y="4325"/>
              <a:ext cx="300" cy="300"/>
            </a:xfrm>
            <a:prstGeom prst="can">
              <a:avLst>
                <a:gd fmla="val 41314" name="adj"/>
              </a:avLst>
            </a:prstGeom>
            <a:solidFill>
              <a:srgbClr val="73D9F1">
                <a:alpha val="49800"/>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grpSp>
      <p:cxnSp>
        <p:nvCxnSpPr>
          <p:cNvPr id="363" name="Google Shape;363;geaa9ee4da2_0_173"/>
          <p:cNvCxnSpPr/>
          <p:nvPr/>
        </p:nvCxnSpPr>
        <p:spPr>
          <a:xfrm rot="10800000">
            <a:off x="1620989" y="8305800"/>
            <a:ext cx="2078700" cy="0"/>
          </a:xfrm>
          <a:prstGeom prst="straightConnector1">
            <a:avLst/>
          </a:prstGeom>
          <a:noFill/>
          <a:ln cap="flat" cmpd="sng" w="25400">
            <a:solidFill>
              <a:srgbClr val="FF0000"/>
            </a:solidFill>
            <a:prstDash val="solid"/>
            <a:round/>
            <a:headEnd len="sm" w="sm" type="none"/>
            <a:tailEnd len="sm" w="sm" type="none"/>
          </a:ln>
        </p:spPr>
      </p:cxnSp>
      <p:cxnSp>
        <p:nvCxnSpPr>
          <p:cNvPr id="364" name="Google Shape;364;geaa9ee4da2_0_173"/>
          <p:cNvCxnSpPr/>
          <p:nvPr/>
        </p:nvCxnSpPr>
        <p:spPr>
          <a:xfrm rot="10800000">
            <a:off x="3681851" y="4985145"/>
            <a:ext cx="597000" cy="0"/>
          </a:xfrm>
          <a:prstGeom prst="straightConnector1">
            <a:avLst/>
          </a:prstGeom>
          <a:noFill/>
          <a:ln cap="flat" cmpd="sng" w="25400">
            <a:solidFill>
              <a:srgbClr val="FF0000"/>
            </a:solidFill>
            <a:prstDash val="solid"/>
            <a:round/>
            <a:headEnd len="sm" w="sm" type="none"/>
            <a:tailEnd len="sm" w="sm" type="none"/>
          </a:ln>
        </p:spPr>
      </p:cxnSp>
      <p:cxnSp>
        <p:nvCxnSpPr>
          <p:cNvPr id="365" name="Google Shape;365;geaa9ee4da2_0_173"/>
          <p:cNvCxnSpPr/>
          <p:nvPr/>
        </p:nvCxnSpPr>
        <p:spPr>
          <a:xfrm rot="10800000">
            <a:off x="3681989" y="4965901"/>
            <a:ext cx="17700" cy="3339900"/>
          </a:xfrm>
          <a:prstGeom prst="straightConnector1">
            <a:avLst/>
          </a:prstGeom>
          <a:noFill/>
          <a:ln cap="flat" cmpd="sng" w="25400">
            <a:solidFill>
              <a:srgbClr val="FF0000"/>
            </a:solidFill>
            <a:prstDash val="solid"/>
            <a:round/>
            <a:headEnd len="sm" w="sm" type="none"/>
            <a:tailEnd len="sm" w="sm" type="none"/>
          </a:ln>
        </p:spPr>
      </p:cxnSp>
      <p:grpSp>
        <p:nvGrpSpPr>
          <p:cNvPr id="366" name="Google Shape;366;geaa9ee4da2_0_173"/>
          <p:cNvGrpSpPr/>
          <p:nvPr/>
        </p:nvGrpSpPr>
        <p:grpSpPr>
          <a:xfrm>
            <a:off x="5243883" y="3461835"/>
            <a:ext cx="222456" cy="941388"/>
            <a:chOff x="384" y="816"/>
            <a:chExt cx="140" cy="593"/>
          </a:xfrm>
        </p:grpSpPr>
        <p:cxnSp>
          <p:nvCxnSpPr>
            <p:cNvPr id="367" name="Google Shape;367;geaa9ee4da2_0_173"/>
            <p:cNvCxnSpPr/>
            <p:nvPr/>
          </p:nvCxnSpPr>
          <p:spPr>
            <a:xfrm>
              <a:off x="520" y="1109"/>
              <a:ext cx="0" cy="300"/>
            </a:xfrm>
            <a:prstGeom prst="straightConnector1">
              <a:avLst/>
            </a:prstGeom>
            <a:noFill/>
            <a:ln cap="flat" cmpd="sng" w="28575">
              <a:solidFill>
                <a:schemeClr val="dk1"/>
              </a:solidFill>
              <a:prstDash val="solid"/>
              <a:round/>
              <a:headEnd len="med" w="med" type="none"/>
              <a:tailEnd len="med" w="med" type="none"/>
            </a:ln>
          </p:spPr>
        </p:cxnSp>
        <p:cxnSp>
          <p:nvCxnSpPr>
            <p:cNvPr id="368" name="Google Shape;368;geaa9ee4da2_0_173"/>
            <p:cNvCxnSpPr/>
            <p:nvPr/>
          </p:nvCxnSpPr>
          <p:spPr>
            <a:xfrm>
              <a:off x="391" y="1071"/>
              <a:ext cx="0" cy="300"/>
            </a:xfrm>
            <a:prstGeom prst="straightConnector1">
              <a:avLst/>
            </a:prstGeom>
            <a:noFill/>
            <a:ln cap="flat" cmpd="sng" w="28575">
              <a:solidFill>
                <a:schemeClr val="dk1"/>
              </a:solidFill>
              <a:prstDash val="solid"/>
              <a:round/>
              <a:headEnd len="med" w="med" type="none"/>
              <a:tailEnd len="med" w="med" type="none"/>
            </a:ln>
          </p:spPr>
        </p:cxnSp>
        <p:sp>
          <p:nvSpPr>
            <p:cNvPr id="369" name="Google Shape;369;geaa9ee4da2_0_173"/>
            <p:cNvSpPr/>
            <p:nvPr/>
          </p:nvSpPr>
          <p:spPr>
            <a:xfrm flipH="1">
              <a:off x="384" y="816"/>
              <a:ext cx="140" cy="364"/>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70" name="Google Shape;370;geaa9ee4da2_0_173"/>
          <p:cNvGrpSpPr/>
          <p:nvPr/>
        </p:nvGrpSpPr>
        <p:grpSpPr>
          <a:xfrm>
            <a:off x="5235181" y="3720149"/>
            <a:ext cx="222456" cy="941388"/>
            <a:chOff x="366" y="1371"/>
            <a:chExt cx="140" cy="593"/>
          </a:xfrm>
        </p:grpSpPr>
        <p:cxnSp>
          <p:nvCxnSpPr>
            <p:cNvPr id="371" name="Google Shape;371;geaa9ee4da2_0_173"/>
            <p:cNvCxnSpPr/>
            <p:nvPr/>
          </p:nvCxnSpPr>
          <p:spPr>
            <a:xfrm>
              <a:off x="502" y="1664"/>
              <a:ext cx="0" cy="300"/>
            </a:xfrm>
            <a:prstGeom prst="straightConnector1">
              <a:avLst/>
            </a:prstGeom>
            <a:noFill/>
            <a:ln cap="flat" cmpd="sng" w="28575">
              <a:solidFill>
                <a:schemeClr val="dk1"/>
              </a:solidFill>
              <a:prstDash val="solid"/>
              <a:round/>
              <a:headEnd len="med" w="med" type="none"/>
              <a:tailEnd len="med" w="med" type="none"/>
            </a:ln>
          </p:spPr>
        </p:cxnSp>
        <p:cxnSp>
          <p:nvCxnSpPr>
            <p:cNvPr id="372" name="Google Shape;372;geaa9ee4da2_0_173"/>
            <p:cNvCxnSpPr/>
            <p:nvPr/>
          </p:nvCxnSpPr>
          <p:spPr>
            <a:xfrm>
              <a:off x="373" y="1626"/>
              <a:ext cx="0" cy="300"/>
            </a:xfrm>
            <a:prstGeom prst="straightConnector1">
              <a:avLst/>
            </a:prstGeom>
            <a:noFill/>
            <a:ln cap="flat" cmpd="sng" w="28575">
              <a:solidFill>
                <a:schemeClr val="dk1"/>
              </a:solidFill>
              <a:prstDash val="solid"/>
              <a:round/>
              <a:headEnd len="med" w="med" type="none"/>
              <a:tailEnd len="med" w="med" type="none"/>
            </a:ln>
          </p:spPr>
        </p:cxnSp>
        <p:sp>
          <p:nvSpPr>
            <p:cNvPr id="373" name="Google Shape;373;geaa9ee4da2_0_173"/>
            <p:cNvSpPr/>
            <p:nvPr/>
          </p:nvSpPr>
          <p:spPr>
            <a:xfrm flipH="1">
              <a:off x="366" y="1371"/>
              <a:ext cx="140" cy="364"/>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lt1"/>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74" name="Google Shape;374;geaa9ee4da2_0_173"/>
          <p:cNvGrpSpPr/>
          <p:nvPr/>
        </p:nvGrpSpPr>
        <p:grpSpPr>
          <a:xfrm>
            <a:off x="5168900" y="3367443"/>
            <a:ext cx="500466" cy="1105729"/>
            <a:chOff x="2901" y="4325"/>
            <a:chExt cx="300" cy="600"/>
          </a:xfrm>
        </p:grpSpPr>
        <p:sp>
          <p:nvSpPr>
            <p:cNvPr id="375" name="Google Shape;375;geaa9ee4da2_0_173"/>
            <p:cNvSpPr/>
            <p:nvPr/>
          </p:nvSpPr>
          <p:spPr>
            <a:xfrm>
              <a:off x="2901" y="4625"/>
              <a:ext cx="300" cy="300"/>
            </a:xfrm>
            <a:prstGeom prst="can">
              <a:avLst>
                <a:gd fmla="val 41314" name="adj"/>
              </a:avLst>
            </a:prstGeom>
            <a:solidFill>
              <a:srgbClr val="73D9F1">
                <a:alpha val="49800"/>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376" name="Google Shape;376;geaa9ee4da2_0_173"/>
            <p:cNvSpPr/>
            <p:nvPr/>
          </p:nvSpPr>
          <p:spPr>
            <a:xfrm>
              <a:off x="2901" y="4325"/>
              <a:ext cx="300" cy="300"/>
            </a:xfrm>
            <a:prstGeom prst="can">
              <a:avLst>
                <a:gd fmla="val 41314" name="adj"/>
              </a:avLst>
            </a:prstGeom>
            <a:solidFill>
              <a:srgbClr val="73D9F1">
                <a:alpha val="49800"/>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grpSp>
      <p:sp>
        <p:nvSpPr>
          <p:cNvPr id="377" name="Google Shape;377;geaa9ee4da2_0_173"/>
          <p:cNvSpPr/>
          <p:nvPr/>
        </p:nvSpPr>
        <p:spPr>
          <a:xfrm>
            <a:off x="2760988" y="5014416"/>
            <a:ext cx="71500" cy="1380426"/>
          </a:xfrm>
          <a:custGeom>
            <a:rect b="b" l="l" r="r" t="t"/>
            <a:pathLst>
              <a:path extrusionOk="0" h="916" w="42">
                <a:moveTo>
                  <a:pt x="42" y="480"/>
                </a:moveTo>
                <a:lnTo>
                  <a:pt x="0" y="916"/>
                </a:lnTo>
                <a:lnTo>
                  <a:pt x="0" y="127"/>
                </a:lnTo>
                <a:lnTo>
                  <a:pt x="42" y="0"/>
                </a:lnTo>
                <a:lnTo>
                  <a:pt x="42" y="480"/>
                </a:lnTo>
                <a:close/>
              </a:path>
            </a:pathLst>
          </a:custGeom>
          <a:solidFill>
            <a:schemeClr val="accent1">
              <a:alpha val="24710"/>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8" name="Google Shape;378;geaa9ee4da2_0_173"/>
          <p:cNvSpPr/>
          <p:nvPr/>
        </p:nvSpPr>
        <p:spPr>
          <a:xfrm>
            <a:off x="2752638" y="4102083"/>
            <a:ext cx="71500" cy="1380426"/>
          </a:xfrm>
          <a:custGeom>
            <a:rect b="b" l="l" r="r" t="t"/>
            <a:pathLst>
              <a:path extrusionOk="0" h="916" w="42">
                <a:moveTo>
                  <a:pt x="42" y="480"/>
                </a:moveTo>
                <a:lnTo>
                  <a:pt x="0" y="916"/>
                </a:lnTo>
                <a:lnTo>
                  <a:pt x="0" y="127"/>
                </a:lnTo>
                <a:lnTo>
                  <a:pt x="42" y="0"/>
                </a:lnTo>
                <a:lnTo>
                  <a:pt x="42" y="480"/>
                </a:lnTo>
                <a:close/>
              </a:path>
            </a:pathLst>
          </a:custGeom>
          <a:solidFill>
            <a:schemeClr val="accent1">
              <a:alpha val="24710"/>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79" name="Google Shape;379;geaa9ee4da2_0_173"/>
          <p:cNvGrpSpPr/>
          <p:nvPr/>
        </p:nvGrpSpPr>
        <p:grpSpPr>
          <a:xfrm>
            <a:off x="2705237" y="3011030"/>
            <a:ext cx="288925" cy="863600"/>
            <a:chOff x="1247" y="2496"/>
            <a:chExt cx="182" cy="544"/>
          </a:xfrm>
        </p:grpSpPr>
        <p:cxnSp>
          <p:nvCxnSpPr>
            <p:cNvPr id="380" name="Google Shape;380;geaa9ee4da2_0_173"/>
            <p:cNvCxnSpPr/>
            <p:nvPr/>
          </p:nvCxnSpPr>
          <p:spPr>
            <a:xfrm>
              <a:off x="1258" y="2740"/>
              <a:ext cx="0" cy="300"/>
            </a:xfrm>
            <a:prstGeom prst="straightConnector1">
              <a:avLst/>
            </a:prstGeom>
            <a:noFill/>
            <a:ln cap="flat" cmpd="sng" w="28575">
              <a:solidFill>
                <a:schemeClr val="dk1"/>
              </a:solidFill>
              <a:prstDash val="solid"/>
              <a:round/>
              <a:headEnd len="med" w="med" type="none"/>
              <a:tailEnd len="med" w="med" type="none"/>
            </a:ln>
          </p:spPr>
        </p:cxnSp>
        <p:cxnSp>
          <p:nvCxnSpPr>
            <p:cNvPr id="381" name="Google Shape;381;geaa9ee4da2_0_173"/>
            <p:cNvCxnSpPr/>
            <p:nvPr/>
          </p:nvCxnSpPr>
          <p:spPr>
            <a:xfrm>
              <a:off x="1421" y="2740"/>
              <a:ext cx="0" cy="300"/>
            </a:xfrm>
            <a:prstGeom prst="straightConnector1">
              <a:avLst/>
            </a:prstGeom>
            <a:noFill/>
            <a:ln cap="flat" cmpd="sng" w="28575">
              <a:solidFill>
                <a:schemeClr val="dk1"/>
              </a:solidFill>
              <a:prstDash val="solid"/>
              <a:round/>
              <a:headEnd len="med" w="med" type="none"/>
              <a:tailEnd len="med" w="med" type="none"/>
            </a:ln>
          </p:spPr>
        </p:cxnSp>
        <p:grpSp>
          <p:nvGrpSpPr>
            <p:cNvPr id="382" name="Google Shape;382;geaa9ee4da2_0_173"/>
            <p:cNvGrpSpPr/>
            <p:nvPr/>
          </p:nvGrpSpPr>
          <p:grpSpPr>
            <a:xfrm>
              <a:off x="1247" y="2496"/>
              <a:ext cx="182" cy="331"/>
              <a:chOff x="1247" y="2496"/>
              <a:chExt cx="182" cy="331"/>
            </a:xfrm>
          </p:grpSpPr>
          <p:sp>
            <p:nvSpPr>
              <p:cNvPr id="383" name="Google Shape;383;geaa9ee4da2_0_173"/>
              <p:cNvSpPr/>
              <p:nvPr/>
            </p:nvSpPr>
            <p:spPr>
              <a:xfrm>
                <a:off x="1248" y="2496"/>
                <a:ext cx="181" cy="331"/>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4" name="Google Shape;384;geaa9ee4da2_0_173"/>
              <p:cNvSpPr/>
              <p:nvPr/>
            </p:nvSpPr>
            <p:spPr>
              <a:xfrm>
                <a:off x="1247" y="2684"/>
                <a:ext cx="182" cy="142"/>
              </a:xfrm>
              <a:custGeom>
                <a:rect b="b" l="l" r="r" t="t"/>
                <a:pathLst>
                  <a:path extrusionOk="0" h="142" w="182">
                    <a:moveTo>
                      <a:pt x="2" y="0"/>
                    </a:moveTo>
                    <a:lnTo>
                      <a:pt x="180" y="0"/>
                    </a:lnTo>
                    <a:lnTo>
                      <a:pt x="182" y="75"/>
                    </a:lnTo>
                    <a:lnTo>
                      <a:pt x="146" y="142"/>
                    </a:lnTo>
                    <a:lnTo>
                      <a:pt x="35" y="142"/>
                    </a:lnTo>
                    <a:lnTo>
                      <a:pt x="0" y="78"/>
                    </a:lnTo>
                    <a:lnTo>
                      <a:pt x="2"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385" name="Google Shape;385;geaa9ee4da2_0_173"/>
          <p:cNvGrpSpPr/>
          <p:nvPr/>
        </p:nvGrpSpPr>
        <p:grpSpPr>
          <a:xfrm>
            <a:off x="2875132" y="3029366"/>
            <a:ext cx="290100" cy="859986"/>
            <a:chOff x="2244" y="2118"/>
            <a:chExt cx="181" cy="545"/>
          </a:xfrm>
        </p:grpSpPr>
        <p:cxnSp>
          <p:nvCxnSpPr>
            <p:cNvPr id="386" name="Google Shape;386;geaa9ee4da2_0_173"/>
            <p:cNvCxnSpPr/>
            <p:nvPr/>
          </p:nvCxnSpPr>
          <p:spPr>
            <a:xfrm>
              <a:off x="2251" y="2363"/>
              <a:ext cx="0" cy="300"/>
            </a:xfrm>
            <a:prstGeom prst="straightConnector1">
              <a:avLst/>
            </a:prstGeom>
            <a:noFill/>
            <a:ln cap="flat" cmpd="sng" w="28575">
              <a:solidFill>
                <a:schemeClr val="dk1"/>
              </a:solidFill>
              <a:prstDash val="solid"/>
              <a:round/>
              <a:headEnd len="med" w="med" type="none"/>
              <a:tailEnd len="med" w="med" type="none"/>
            </a:ln>
          </p:spPr>
        </p:cxnSp>
        <p:cxnSp>
          <p:nvCxnSpPr>
            <p:cNvPr id="387" name="Google Shape;387;geaa9ee4da2_0_173"/>
            <p:cNvCxnSpPr/>
            <p:nvPr/>
          </p:nvCxnSpPr>
          <p:spPr>
            <a:xfrm>
              <a:off x="2420" y="2363"/>
              <a:ext cx="0" cy="300"/>
            </a:xfrm>
            <a:prstGeom prst="straightConnector1">
              <a:avLst/>
            </a:prstGeom>
            <a:noFill/>
            <a:ln cap="flat" cmpd="sng" w="28575">
              <a:solidFill>
                <a:schemeClr val="dk1"/>
              </a:solidFill>
              <a:prstDash val="solid"/>
              <a:round/>
              <a:headEnd len="med" w="med" type="none"/>
              <a:tailEnd len="med" w="med" type="none"/>
            </a:ln>
          </p:spPr>
        </p:cxnSp>
        <p:sp>
          <p:nvSpPr>
            <p:cNvPr id="388" name="Google Shape;388;geaa9ee4da2_0_173"/>
            <p:cNvSpPr/>
            <p:nvPr/>
          </p:nvSpPr>
          <p:spPr>
            <a:xfrm>
              <a:off x="2244" y="2118"/>
              <a:ext cx="181" cy="333"/>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lt1"/>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 name="Shape 393"/>
        <p:cNvGrpSpPr/>
        <p:nvPr/>
      </p:nvGrpSpPr>
      <p:grpSpPr>
        <a:xfrm>
          <a:off x="0" y="0"/>
          <a:ext cx="0" cy="0"/>
          <a:chOff x="0" y="0"/>
          <a:chExt cx="0" cy="0"/>
        </a:xfrm>
      </p:grpSpPr>
      <p:pic>
        <p:nvPicPr>
          <p:cNvPr descr="C:\Documents and Settings\All Users\Documents\TAPS Files\dvc1.gif" id="394" name="Google Shape;394;geaa9ee4da2_0_330"/>
          <p:cNvPicPr preferRelativeResize="0"/>
          <p:nvPr/>
        </p:nvPicPr>
        <p:blipFill rotWithShape="1">
          <a:blip r:embed="rId3">
            <a:alphaModFix/>
          </a:blip>
          <a:srcRect b="0" l="0" r="0" t="0"/>
          <a:stretch/>
        </p:blipFill>
        <p:spPr>
          <a:xfrm>
            <a:off x="3128961" y="7709042"/>
            <a:ext cx="1057275" cy="925513"/>
          </a:xfrm>
          <a:prstGeom prst="rect">
            <a:avLst/>
          </a:prstGeom>
          <a:noFill/>
          <a:ln>
            <a:noFill/>
          </a:ln>
        </p:spPr>
      </p:pic>
      <p:graphicFrame>
        <p:nvGraphicFramePr>
          <p:cNvPr id="395" name="Google Shape;395;geaa9ee4da2_0_330"/>
          <p:cNvGraphicFramePr/>
          <p:nvPr/>
        </p:nvGraphicFramePr>
        <p:xfrm>
          <a:off x="342898" y="749426"/>
          <a:ext cx="3000000" cy="3000000"/>
        </p:xfrm>
        <a:graphic>
          <a:graphicData uri="http://schemas.openxmlformats.org/drawingml/2006/table">
            <a:tbl>
              <a:tblPr>
                <a:noFill/>
                <a:tableStyleId>{B22B5301-F842-4DC1-8699-611708887EC2}</a:tableStyleId>
              </a:tblPr>
              <a:tblGrid>
                <a:gridCol w="6629400"/>
              </a:tblGrid>
              <a:tr h="12599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Stage </a:t>
                      </a:r>
                      <a:r>
                        <a:rPr lang="en-US" sz="1600"/>
                        <a:t>3</a:t>
                      </a:r>
                      <a:endParaRPr sz="1400" u="none" cap="none" strike="noStrike"/>
                    </a:p>
                    <a:p>
                      <a:pPr indent="0" lvl="0" marL="0" marR="0" rtl="0" algn="ctr">
                        <a:lnSpc>
                          <a:spcPct val="100000"/>
                        </a:lnSpc>
                        <a:spcBef>
                          <a:spcPts val="0"/>
                        </a:spcBef>
                        <a:spcAft>
                          <a:spcPts val="0"/>
                        </a:spcAft>
                        <a:buClr>
                          <a:srgbClr val="000000"/>
                        </a:buClr>
                        <a:buSzPts val="2800"/>
                        <a:buFont typeface="Arial"/>
                        <a:buNone/>
                      </a:pPr>
                      <a:r>
                        <a:rPr b="1" lang="en-US" sz="2800"/>
                        <a:t>Black Tie Event</a:t>
                      </a:r>
                      <a:endParaRPr b="1" sz="2800" u="none" cap="none" strike="noStrike"/>
                    </a:p>
                    <a:p>
                      <a:pPr indent="0" lvl="0" marL="0" marR="0" rtl="0" algn="ctr">
                        <a:lnSpc>
                          <a:spcPct val="100000"/>
                        </a:lnSpc>
                        <a:spcBef>
                          <a:spcPts val="0"/>
                        </a:spcBef>
                        <a:spcAft>
                          <a:spcPts val="0"/>
                        </a:spcAft>
                        <a:buClr>
                          <a:srgbClr val="000000"/>
                        </a:buClr>
                        <a:buSzPts val="1200"/>
                        <a:buFont typeface="Arial"/>
                        <a:buNone/>
                      </a:pPr>
                      <a:r>
                        <a:rPr lang="en-US" sz="1200" u="none" cap="none" strike="noStrike"/>
                        <a:t>Course Designer: </a:t>
                      </a:r>
                      <a:r>
                        <a:rPr lang="en-US" sz="1200"/>
                        <a:t>Eric Beerbaum</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37850">
                <a:tc>
                  <a:txBody>
                    <a:bodyPr/>
                    <a:lstStyle/>
                    <a:p>
                      <a:pPr indent="0" lvl="0" marL="0" rtl="0" algn="l">
                        <a:lnSpc>
                          <a:spcPct val="93000"/>
                        </a:lnSpc>
                        <a:spcBef>
                          <a:spcPts val="0"/>
                        </a:spcBef>
                        <a:spcAft>
                          <a:spcPts val="0"/>
                        </a:spcAft>
                        <a:buClr>
                          <a:schemeClr val="dk1"/>
                        </a:buClr>
                        <a:buSzPts val="1100"/>
                        <a:buFont typeface="Arial"/>
                        <a:buNone/>
                      </a:pPr>
                      <a:r>
                        <a:rPr lang="en-US" sz="1100">
                          <a:solidFill>
                            <a:schemeClr val="dk1"/>
                          </a:solidFill>
                        </a:rPr>
                        <a:t>Black Tie Event is a 28 round, 140 point Comstock long course. There are 14 metric targets.  The best two hits per target will score. The start signal is audible.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01000">
                <a:tc>
                  <a:txBody>
                    <a:bodyPr/>
                    <a:lstStyle/>
                    <a:p>
                      <a:pPr indent="0" lvl="0" marL="0" rtl="0" algn="l">
                        <a:lnSpc>
                          <a:spcPct val="93000"/>
                        </a:lnSpc>
                        <a:spcBef>
                          <a:spcPts val="0"/>
                        </a:spcBef>
                        <a:spcAft>
                          <a:spcPts val="0"/>
                        </a:spcAft>
                        <a:buClr>
                          <a:schemeClr val="dk1"/>
                        </a:buClr>
                        <a:buSzPts val="1100"/>
                        <a:buFont typeface="Arial"/>
                        <a:buNone/>
                      </a:pPr>
                      <a:r>
                        <a:rPr lang="en-US" sz="1100">
                          <a:solidFill>
                            <a:schemeClr val="dk1"/>
                          </a:solidFill>
                        </a:rPr>
                        <a:t>The Handgun start position is handgun loaded and holstered, heels on Xs, wrists below belt.</a:t>
                      </a:r>
                      <a:endParaRPr>
                        <a:solidFill>
                          <a:schemeClr val="dk1"/>
                        </a:solidFill>
                      </a:endParaRPr>
                    </a:p>
                    <a:p>
                      <a:pPr indent="0" lvl="0" marL="0" rtl="0" algn="l">
                        <a:lnSpc>
                          <a:spcPct val="93000"/>
                        </a:lnSpc>
                        <a:spcBef>
                          <a:spcPts val="0"/>
                        </a:spcBef>
                        <a:spcAft>
                          <a:spcPts val="0"/>
                        </a:spcAft>
                        <a:buClr>
                          <a:schemeClr val="dk1"/>
                        </a:buClr>
                        <a:buSzPts val="1100"/>
                        <a:buFont typeface="Arial"/>
                        <a:buNone/>
                      </a:pPr>
                      <a:r>
                        <a:rPr lang="en-US" sz="1100">
                          <a:solidFill>
                            <a:schemeClr val="dk1"/>
                          </a:solidFill>
                        </a:rPr>
                        <a:t>The PCC start position is PCC loaded, heels on Xs, stock touching belt, muzzle pointed downrange.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79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On the audible start signal, engage all targets from within the shooting area.</a:t>
                      </a:r>
                      <a:endParaRPr sz="11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0" name="Shape 400"/>
        <p:cNvGrpSpPr/>
        <p:nvPr/>
      </p:nvGrpSpPr>
      <p:grpSpPr>
        <a:xfrm>
          <a:off x="0" y="0"/>
          <a:ext cx="0" cy="0"/>
          <a:chOff x="0" y="0"/>
          <a:chExt cx="0" cy="0"/>
        </a:xfrm>
      </p:grpSpPr>
      <p:graphicFrame>
        <p:nvGraphicFramePr>
          <p:cNvPr id="401" name="Google Shape;401;geaa9ee4da2_0_336"/>
          <p:cNvGraphicFramePr/>
          <p:nvPr/>
        </p:nvGraphicFramePr>
        <p:xfrm>
          <a:off x="177800" y="165100"/>
          <a:ext cx="3000000" cy="3000000"/>
        </p:xfrm>
        <a:graphic>
          <a:graphicData uri="http://schemas.openxmlformats.org/drawingml/2006/table">
            <a:tbl>
              <a:tblPr>
                <a:noFill/>
                <a:tableStyleId>{B22B5301-F842-4DC1-8699-611708887EC2}</a:tableStyleId>
              </a:tblPr>
              <a:tblGrid>
                <a:gridCol w="1041400"/>
                <a:gridCol w="4953000"/>
                <a:gridCol w="1003300"/>
              </a:tblGrid>
              <a:tr h="987475">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Renton Fish and Game</a:t>
                      </a:r>
                      <a:endParaRPr sz="1400" u="none" cap="none" strike="noStrike"/>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Bay </a:t>
                      </a:r>
                      <a:r>
                        <a:rPr b="1" lang="en-US" sz="2000"/>
                        <a:t>3</a:t>
                      </a:r>
                      <a:endParaRPr sz="1400" u="none" cap="none" strike="noStrike"/>
                    </a:p>
                    <a:p>
                      <a:pPr indent="0" lvl="0" marL="0" marR="0" rtl="0" algn="ctr">
                        <a:lnSpc>
                          <a:spcPct val="100000"/>
                        </a:lnSpc>
                        <a:spcBef>
                          <a:spcPts val="400"/>
                        </a:spcBef>
                        <a:spcAft>
                          <a:spcPts val="0"/>
                        </a:spcAft>
                        <a:buClr>
                          <a:srgbClr val="000000"/>
                        </a:buClr>
                        <a:buSzPts val="2000"/>
                        <a:buFont typeface="Arial"/>
                        <a:buNone/>
                      </a:pPr>
                      <a:r>
                        <a:rPr b="1" lang="en-US" sz="2000"/>
                        <a:t>Black Tie Event</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42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Course Designer: Eric Beerbaum</a:t>
                      </a:r>
                      <a:endParaRPr sz="1400" u="none" cap="none" strike="noStrike"/>
                    </a:p>
                  </a:txBody>
                  <a:tcPr marT="45725" marB="45725" marR="45725" marL="457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descr="C:\Documents and Settings\All Users\Documents\TAPS Files\dvc1.gif" id="402" name="Google Shape;402;geaa9ee4da2_0_336"/>
          <p:cNvPicPr preferRelativeResize="0"/>
          <p:nvPr/>
        </p:nvPicPr>
        <p:blipFill rotWithShape="1">
          <a:blip r:embed="rId3">
            <a:alphaModFix/>
          </a:blip>
          <a:srcRect b="0" l="0" r="0" t="0"/>
          <a:stretch/>
        </p:blipFill>
        <p:spPr>
          <a:xfrm>
            <a:off x="152400" y="279400"/>
            <a:ext cx="1057275" cy="925513"/>
          </a:xfrm>
          <a:prstGeom prst="rect">
            <a:avLst/>
          </a:prstGeom>
          <a:noFill/>
          <a:ln>
            <a:noFill/>
          </a:ln>
        </p:spPr>
      </p:pic>
      <p:pic>
        <p:nvPicPr>
          <p:cNvPr descr="C:\Documents and Settings\All Users\Documents\TAPS Files\dvc1.gif" id="403" name="Google Shape;403;geaa9ee4da2_0_336"/>
          <p:cNvPicPr preferRelativeResize="0"/>
          <p:nvPr/>
        </p:nvPicPr>
        <p:blipFill rotWithShape="1">
          <a:blip r:embed="rId3">
            <a:alphaModFix/>
          </a:blip>
          <a:srcRect b="0" l="0" r="0" t="0"/>
          <a:stretch/>
        </p:blipFill>
        <p:spPr>
          <a:xfrm>
            <a:off x="6181725" y="293688"/>
            <a:ext cx="1057275" cy="925512"/>
          </a:xfrm>
          <a:prstGeom prst="rect">
            <a:avLst/>
          </a:prstGeom>
          <a:noFill/>
          <a:ln>
            <a:noFill/>
          </a:ln>
        </p:spPr>
      </p:pic>
      <p:pic>
        <p:nvPicPr>
          <p:cNvPr id="404" name="Google Shape;404;geaa9ee4da2_0_336"/>
          <p:cNvPicPr preferRelativeResize="0"/>
          <p:nvPr/>
        </p:nvPicPr>
        <p:blipFill rotWithShape="1">
          <a:blip r:embed="rId4">
            <a:alphaModFix/>
          </a:blip>
          <a:srcRect b="0" l="0" r="0" t="0"/>
          <a:stretch/>
        </p:blipFill>
        <p:spPr>
          <a:xfrm>
            <a:off x="0" y="3565525"/>
            <a:ext cx="7315200" cy="4495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9" name="Shape 409"/>
        <p:cNvGrpSpPr/>
        <p:nvPr/>
      </p:nvGrpSpPr>
      <p:grpSpPr>
        <a:xfrm>
          <a:off x="0" y="0"/>
          <a:ext cx="0" cy="0"/>
          <a:chOff x="0" y="0"/>
          <a:chExt cx="0" cy="0"/>
        </a:xfrm>
      </p:grpSpPr>
      <p:pic>
        <p:nvPicPr>
          <p:cNvPr descr="C:\Documents and Settings\All Users\Documents\TAPS Files\dvc1.gif" id="410" name="Google Shape;410;geaa9ee4da2_0_419"/>
          <p:cNvPicPr preferRelativeResize="0"/>
          <p:nvPr/>
        </p:nvPicPr>
        <p:blipFill rotWithShape="1">
          <a:blip r:embed="rId3">
            <a:alphaModFix/>
          </a:blip>
          <a:srcRect b="0" l="0" r="0" t="0"/>
          <a:stretch/>
        </p:blipFill>
        <p:spPr>
          <a:xfrm>
            <a:off x="3128961" y="7709042"/>
            <a:ext cx="1057275" cy="925513"/>
          </a:xfrm>
          <a:prstGeom prst="rect">
            <a:avLst/>
          </a:prstGeom>
          <a:noFill/>
          <a:ln>
            <a:noFill/>
          </a:ln>
        </p:spPr>
      </p:pic>
      <p:graphicFrame>
        <p:nvGraphicFramePr>
          <p:cNvPr id="411" name="Google Shape;411;geaa9ee4da2_0_419"/>
          <p:cNvGraphicFramePr/>
          <p:nvPr/>
        </p:nvGraphicFramePr>
        <p:xfrm>
          <a:off x="342898" y="749426"/>
          <a:ext cx="3000000" cy="3000000"/>
        </p:xfrm>
        <a:graphic>
          <a:graphicData uri="http://schemas.openxmlformats.org/drawingml/2006/table">
            <a:tbl>
              <a:tblPr>
                <a:noFill/>
                <a:tableStyleId>{B22B5301-F842-4DC1-8699-611708887EC2}</a:tableStyleId>
              </a:tblPr>
              <a:tblGrid>
                <a:gridCol w="6629400"/>
              </a:tblGrid>
              <a:tr h="12599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Stage </a:t>
                      </a:r>
                      <a:r>
                        <a:rPr lang="en-US" sz="1600"/>
                        <a:t>4</a:t>
                      </a:r>
                      <a:endParaRPr sz="1400" u="none" cap="none" strike="noStrike"/>
                    </a:p>
                    <a:p>
                      <a:pPr indent="0" lvl="0" marL="0" marR="0" rtl="0" algn="ctr">
                        <a:lnSpc>
                          <a:spcPct val="100000"/>
                        </a:lnSpc>
                        <a:spcBef>
                          <a:spcPts val="0"/>
                        </a:spcBef>
                        <a:spcAft>
                          <a:spcPts val="0"/>
                        </a:spcAft>
                        <a:buClr>
                          <a:srgbClr val="000000"/>
                        </a:buClr>
                        <a:buSzPts val="2800"/>
                        <a:buFont typeface="Arial"/>
                        <a:buNone/>
                      </a:pPr>
                      <a:r>
                        <a:rPr b="1" lang="en-US" sz="2800"/>
                        <a:t>It’s You Call</a:t>
                      </a:r>
                      <a:endParaRPr b="1" sz="2800" u="none" cap="none" strike="noStrike"/>
                    </a:p>
                    <a:p>
                      <a:pPr indent="0" lvl="0" marL="0" marR="0" rtl="0" algn="ctr">
                        <a:lnSpc>
                          <a:spcPct val="100000"/>
                        </a:lnSpc>
                        <a:spcBef>
                          <a:spcPts val="0"/>
                        </a:spcBef>
                        <a:spcAft>
                          <a:spcPts val="0"/>
                        </a:spcAft>
                        <a:buClr>
                          <a:srgbClr val="000000"/>
                        </a:buClr>
                        <a:buSzPts val="1200"/>
                        <a:buFont typeface="Arial"/>
                        <a:buNone/>
                      </a:pPr>
                      <a:r>
                        <a:rPr lang="en-US" sz="1200" u="none" cap="none" strike="noStrike"/>
                        <a:t>Course Designer: </a:t>
                      </a:r>
                      <a:r>
                        <a:rPr lang="en-US" sz="1200"/>
                        <a:t>Chris Pukalo</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37850">
                <a:tc>
                  <a:txBody>
                    <a:bodyPr/>
                    <a:lstStyle/>
                    <a:p>
                      <a:pPr indent="0" lvl="0" marL="0" marR="0" rtl="0" algn="l">
                        <a:lnSpc>
                          <a:spcPct val="93000"/>
                        </a:lnSpc>
                        <a:spcBef>
                          <a:spcPts val="0"/>
                        </a:spcBef>
                        <a:spcAft>
                          <a:spcPts val="0"/>
                        </a:spcAft>
                        <a:buClr>
                          <a:schemeClr val="dk1"/>
                        </a:buClr>
                        <a:buSzPts val="1100"/>
                        <a:buFont typeface="Arial"/>
                        <a:buNone/>
                      </a:pPr>
                      <a:r>
                        <a:rPr lang="en-US" sz="1100">
                          <a:solidFill>
                            <a:schemeClr val="dk1"/>
                          </a:solidFill>
                        </a:rPr>
                        <a:t>It’s Your Call</a:t>
                      </a:r>
                      <a:r>
                        <a:rPr lang="en-US" sz="1100" u="none" cap="none" strike="noStrike">
                          <a:solidFill>
                            <a:schemeClr val="dk1"/>
                          </a:solidFill>
                        </a:rPr>
                        <a:t> is a 26 round, 1</a:t>
                      </a:r>
                      <a:r>
                        <a:rPr lang="en-US" sz="1100">
                          <a:solidFill>
                            <a:schemeClr val="dk1"/>
                          </a:solidFill>
                        </a:rPr>
                        <a:t>3</a:t>
                      </a:r>
                      <a:r>
                        <a:rPr lang="en-US" sz="1100" u="none" cap="none" strike="noStrike">
                          <a:solidFill>
                            <a:schemeClr val="dk1"/>
                          </a:solidFill>
                        </a:rPr>
                        <a:t>0 </a:t>
                      </a:r>
                      <a:r>
                        <a:rPr lang="en-US" sz="1100">
                          <a:solidFill>
                            <a:schemeClr val="dk1"/>
                          </a:solidFill>
                        </a:rPr>
                        <a:t>point Comstock Long course. There are 12 metric targets and 2 steel targets. The best two hits per target will score. Steel must fall to score. The start signal is audible.</a:t>
                      </a:r>
                      <a:endParaRPr sz="11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01000">
                <a:tc>
                  <a:txBody>
                    <a:bodyPr/>
                    <a:lstStyle/>
                    <a:p>
                      <a:pPr indent="0" lvl="0" marL="0" rtl="0" algn="l">
                        <a:lnSpc>
                          <a:spcPct val="93000"/>
                        </a:lnSpc>
                        <a:spcBef>
                          <a:spcPts val="0"/>
                        </a:spcBef>
                        <a:spcAft>
                          <a:spcPts val="0"/>
                        </a:spcAft>
                        <a:buClr>
                          <a:schemeClr val="dk1"/>
                        </a:buClr>
                        <a:buSzPts val="1100"/>
                        <a:buFont typeface="Arial"/>
                        <a:buNone/>
                      </a:pPr>
                      <a:r>
                        <a:rPr lang="en-US" sz="1100">
                          <a:solidFill>
                            <a:schemeClr val="dk1"/>
                          </a:solidFill>
                        </a:rPr>
                        <a:t>The Handgun start position is standing inside the shooting area with toes touching marks. Handgun is loaded and holstered with wrist below top of belt. </a:t>
                      </a:r>
                      <a:endParaRPr sz="1100">
                        <a:solidFill>
                          <a:schemeClr val="dk1"/>
                        </a:solidFill>
                      </a:endParaRPr>
                    </a:p>
                    <a:p>
                      <a:pPr indent="0" lvl="0" marL="0" rtl="0" algn="l">
                        <a:lnSpc>
                          <a:spcPct val="93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93000"/>
                        </a:lnSpc>
                        <a:spcBef>
                          <a:spcPts val="0"/>
                        </a:spcBef>
                        <a:spcAft>
                          <a:spcPts val="0"/>
                        </a:spcAft>
                        <a:buClr>
                          <a:schemeClr val="dk1"/>
                        </a:buClr>
                        <a:buSzPts val="1100"/>
                        <a:buFont typeface="Arial"/>
                        <a:buNone/>
                      </a:pPr>
                      <a:r>
                        <a:rPr lang="en-US" sz="1100">
                          <a:solidFill>
                            <a:schemeClr val="dk1"/>
                          </a:solidFill>
                        </a:rPr>
                        <a:t>The PCC start position is standing inside the shooting area with toes touching marks. PCC is loaded with stock touching belt, muzzle pointed downrange. </a:t>
                      </a:r>
                      <a:endParaRPr sz="11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79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On the audible start signal, engage all targets from within the shooting area.</a:t>
                      </a:r>
                      <a:endParaRPr sz="11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6" name="Shape 416"/>
        <p:cNvGrpSpPr/>
        <p:nvPr/>
      </p:nvGrpSpPr>
      <p:grpSpPr>
        <a:xfrm>
          <a:off x="0" y="0"/>
          <a:ext cx="0" cy="0"/>
          <a:chOff x="0" y="0"/>
          <a:chExt cx="0" cy="0"/>
        </a:xfrm>
      </p:grpSpPr>
      <p:graphicFrame>
        <p:nvGraphicFramePr>
          <p:cNvPr id="417" name="Google Shape;417;geaa9ee4da2_0_425"/>
          <p:cNvGraphicFramePr/>
          <p:nvPr/>
        </p:nvGraphicFramePr>
        <p:xfrm>
          <a:off x="177800" y="165100"/>
          <a:ext cx="3000000" cy="3000000"/>
        </p:xfrm>
        <a:graphic>
          <a:graphicData uri="http://schemas.openxmlformats.org/drawingml/2006/table">
            <a:tbl>
              <a:tblPr>
                <a:noFill/>
                <a:tableStyleId>{B22B5301-F842-4DC1-8699-611708887EC2}</a:tableStyleId>
              </a:tblPr>
              <a:tblGrid>
                <a:gridCol w="1041400"/>
                <a:gridCol w="4953000"/>
                <a:gridCol w="1003300"/>
              </a:tblGrid>
              <a:tr h="987475">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Renton Fish and Game</a:t>
                      </a:r>
                      <a:endParaRPr sz="1400" u="none" cap="none" strike="noStrike"/>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Bay </a:t>
                      </a:r>
                      <a:r>
                        <a:rPr b="1" lang="en-US" sz="2000"/>
                        <a:t>4</a:t>
                      </a:r>
                      <a:endParaRPr sz="1400" u="none" cap="none" strike="noStrike"/>
                    </a:p>
                    <a:p>
                      <a:pPr indent="0" lvl="0" marL="0" marR="0" rtl="0" algn="ctr">
                        <a:lnSpc>
                          <a:spcPct val="100000"/>
                        </a:lnSpc>
                        <a:spcBef>
                          <a:spcPts val="400"/>
                        </a:spcBef>
                        <a:spcAft>
                          <a:spcPts val="0"/>
                        </a:spcAft>
                        <a:buClr>
                          <a:srgbClr val="000000"/>
                        </a:buClr>
                        <a:buSzPts val="2000"/>
                        <a:buFont typeface="Arial"/>
                        <a:buNone/>
                      </a:pPr>
                      <a:r>
                        <a:rPr b="1" lang="en-US" sz="2000"/>
                        <a:t>It’s Your Call</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42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Course Designer: </a:t>
                      </a:r>
                      <a:r>
                        <a:rPr b="1" lang="en-US" sz="1200"/>
                        <a:t>Chris Pukalo</a:t>
                      </a:r>
                      <a:endParaRPr sz="1400" u="none" cap="none" strike="noStrike"/>
                    </a:p>
                  </a:txBody>
                  <a:tcPr marT="45725" marB="45725" marR="45725" marL="457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descr="C:\Documents and Settings\All Users\Documents\TAPS Files\dvc1.gif" id="418" name="Google Shape;418;geaa9ee4da2_0_425"/>
          <p:cNvPicPr preferRelativeResize="0"/>
          <p:nvPr/>
        </p:nvPicPr>
        <p:blipFill rotWithShape="1">
          <a:blip r:embed="rId3">
            <a:alphaModFix/>
          </a:blip>
          <a:srcRect b="0" l="0" r="0" t="0"/>
          <a:stretch/>
        </p:blipFill>
        <p:spPr>
          <a:xfrm>
            <a:off x="152400" y="279400"/>
            <a:ext cx="1057275" cy="925513"/>
          </a:xfrm>
          <a:prstGeom prst="rect">
            <a:avLst/>
          </a:prstGeom>
          <a:noFill/>
          <a:ln>
            <a:noFill/>
          </a:ln>
        </p:spPr>
      </p:pic>
      <p:pic>
        <p:nvPicPr>
          <p:cNvPr descr="C:\Documents and Settings\All Users\Documents\TAPS Files\dvc1.gif" id="419" name="Google Shape;419;geaa9ee4da2_0_425"/>
          <p:cNvPicPr preferRelativeResize="0"/>
          <p:nvPr/>
        </p:nvPicPr>
        <p:blipFill rotWithShape="1">
          <a:blip r:embed="rId3">
            <a:alphaModFix/>
          </a:blip>
          <a:srcRect b="0" l="0" r="0" t="0"/>
          <a:stretch/>
        </p:blipFill>
        <p:spPr>
          <a:xfrm>
            <a:off x="6181725" y="293688"/>
            <a:ext cx="1057275" cy="925512"/>
          </a:xfrm>
          <a:prstGeom prst="rect">
            <a:avLst/>
          </a:prstGeom>
          <a:noFill/>
          <a:ln>
            <a:noFill/>
          </a:ln>
        </p:spPr>
      </p:pic>
      <p:pic>
        <p:nvPicPr>
          <p:cNvPr id="420" name="Google Shape;420;geaa9ee4da2_0_425"/>
          <p:cNvPicPr preferRelativeResize="0"/>
          <p:nvPr/>
        </p:nvPicPr>
        <p:blipFill>
          <a:blip r:embed="rId4">
            <a:alphaModFix/>
          </a:blip>
          <a:stretch>
            <a:fillRect/>
          </a:stretch>
        </p:blipFill>
        <p:spPr>
          <a:xfrm>
            <a:off x="152400" y="1539250"/>
            <a:ext cx="6915150" cy="589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2002-08-21T12:11:08Z</dcterms:created>
  <dc:creator>Larry J. Eckert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joroge@microsoft.com</vt:lpwstr>
  </property>
  <property fmtid="{D5CDD505-2E9C-101B-9397-08002B2CF9AE}" pid="5" name="MSIP_Label_f42aa342-8706-4288-bd11-ebb85995028c_SetDate">
    <vt:lpwstr>2021-03-19T19:55:53.4853447Z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229675c8-cd80-4559-84e6-07724323bb6c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