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Eblq3HqWToKBLy45+5/XZH9/5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FC64F8-C2AE-4B30-8030-C2C4D0966066}">
  <a:tblStyle styleId="{B2FC64F8-C2AE-4B30-8030-C2C4D09660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0d174cdf_0_88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gea0d174cdf_0_8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a0d174cdf_0_8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0d174cdf_0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gea0d174cdf_0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a0d174cdf_0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0d174cdf_0_10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a0d174cdf_0_10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ea0d174cdf_0_10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0d174cdf_0_111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ea0d174cdf_0_111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gea0d174cdf_0_111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a0d174cdf_0_111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ea0d174cdf_0_111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0d174cdf_0_117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ea0d174cdf_0_117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gea0d174cdf_0_11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a0d174cdf_0_11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ea0d174cdf_0_11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0d174cdf_0_123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ea0d174cdf_0_123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gea0d174cdf_0_123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a0d174cdf_0_123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ea0d174cdf_0_123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0d174cdf_0_129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a0d174cdf_0_129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gea0d174cdf_0_129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gea0d174cdf_0_129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a0d174cdf_0_129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ea0d174cdf_0_129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0d174cdf_0_136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ea0d174cdf_0_136"/>
          <p:cNvSpPr txBox="1"/>
          <p:nvPr>
            <p:ph idx="1" type="body"/>
          </p:nvPr>
        </p:nvSpPr>
        <p:spPr>
          <a:xfrm>
            <a:off x="365125" y="2149475"/>
            <a:ext cx="32322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gea0d174cdf_0_136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gea0d174cdf_0_136"/>
          <p:cNvSpPr txBox="1"/>
          <p:nvPr>
            <p:ph idx="3" type="body"/>
          </p:nvPr>
        </p:nvSpPr>
        <p:spPr>
          <a:xfrm>
            <a:off x="3716338" y="2149475"/>
            <a:ext cx="3233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gea0d174cdf_0_136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gea0d174cdf_0_136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a0d174cdf_0_136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a0d174cdf_0_136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0d174cdf_0_145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ea0d174cdf_0_145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a0d174cdf_0_145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a0d174cdf_0_145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0d174cdf_0_150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a0d174cdf_0_150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gea0d174cdf_0_150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gea0d174cdf_0_150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a0d174cdf_0_150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a0d174cdf_0_150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0d174cdf_0_157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a0d174cdf_0_157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a0d174cdf_0_157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gea0d174cdf_0_15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a0d174cdf_0_15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a0d174cdf_0_15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0d174cdf_0_16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a0d174cdf_0_164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gea0d174cdf_0_164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a0d174cdf_0_164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a0d174cdf_0_164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0d174cdf_0_170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a0d174cdf_0_170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gea0d174cdf_0_170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a0d174cdf_0_170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a0d174cdf_0_170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d174cdf_0_10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a0d174cdf_0_101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a0d174cdf_0_101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a0d174cdf_0_101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a0d174cdf_0_101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64" name="Google Shape;164;gea0d174cdf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gea0d174cdf_0_88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{B2FC64F8-C2AE-4B30-8030-C2C4D0966066}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Call of Duty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Call of Duty </a:t>
                      </a:r>
                      <a:r>
                        <a:rPr lang="en-US" sz="1100" u="none" cap="none" strike="noStrike"/>
                        <a:t>is a 30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cap="none" strike="noStrike"/>
                        <a:t> course. There are 15 IDPA targets.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</a:t>
                      </a:r>
                      <a:r>
                        <a:rPr lang="en-US" sz="1100"/>
                        <a:t>nding with toes touching marks. Handgun unloaded and holstered. All magazines placed on any of the barrels.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with toes touching marks. PCC unloaded with stock touching belt and muzzle pointed downrange. Both hands grasping PCC. All magazines placed on any of the barrels.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**Unloaded means chamber empty, slide forward/bolt closed, hammer/striker down, no mag inserted**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</a:t>
                      </a:r>
                      <a:r>
                        <a:rPr lang="en-US" sz="1100"/>
                        <a:t>e targets from within the shooting areas.</a:t>
                      </a:r>
                      <a:endParaRPr b="1"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gea0d174cdf_0_9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{B2FC64F8-C2AE-4B30-8030-C2C4D0966066}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Call of Duty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</a:t>
                      </a:r>
                      <a:r>
                        <a:rPr b="1" lang="en-US" sz="1200"/>
                        <a:t>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172" name="Google Shape;172;gea0d174cdf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173" name="Google Shape;173;gea0d174cdf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gea0d174cdf_0_94"/>
          <p:cNvGrpSpPr/>
          <p:nvPr/>
        </p:nvGrpSpPr>
        <p:grpSpPr>
          <a:xfrm flipH="1">
            <a:off x="3961711" y="2083372"/>
            <a:ext cx="169240" cy="2038857"/>
            <a:chOff x="2711732" y="4257532"/>
            <a:chExt cx="169240" cy="2038857"/>
          </a:xfrm>
        </p:grpSpPr>
        <p:cxnSp>
          <p:nvCxnSpPr>
            <p:cNvPr id="175" name="Google Shape;175;gea0d174cdf_0_94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76" name="Google Shape;176;gea0d174cdf_0_94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77" name="Google Shape;177;gea0d174cdf_0_94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gea0d174cdf_0_94"/>
          <p:cNvGrpSpPr/>
          <p:nvPr/>
        </p:nvGrpSpPr>
        <p:grpSpPr>
          <a:xfrm flipH="1">
            <a:off x="582633" y="4981570"/>
            <a:ext cx="222456" cy="941388"/>
            <a:chOff x="384" y="816"/>
            <a:chExt cx="140" cy="593"/>
          </a:xfrm>
        </p:grpSpPr>
        <p:cxnSp>
          <p:nvCxnSpPr>
            <p:cNvPr id="179" name="Google Shape;179;gea0d174cdf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gea0d174cdf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gea0d174cdf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gea0d174cdf_0_94"/>
          <p:cNvSpPr/>
          <p:nvPr/>
        </p:nvSpPr>
        <p:spPr>
          <a:xfrm>
            <a:off x="942975" y="7110373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gea0d174cdf_0_94"/>
          <p:cNvGrpSpPr/>
          <p:nvPr/>
        </p:nvGrpSpPr>
        <p:grpSpPr>
          <a:xfrm>
            <a:off x="1288023" y="4851455"/>
            <a:ext cx="1124100" cy="1923329"/>
            <a:chOff x="-539984" y="716517"/>
            <a:chExt cx="1124100" cy="1923329"/>
          </a:xfrm>
        </p:grpSpPr>
        <p:cxnSp>
          <p:nvCxnSpPr>
            <p:cNvPr id="184" name="Google Shape;184;gea0d174cdf_0_94"/>
            <p:cNvCxnSpPr/>
            <p:nvPr/>
          </p:nvCxnSpPr>
          <p:spPr>
            <a:xfrm>
              <a:off x="-228600" y="7198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5" name="Google Shape;185;gea0d174cdf_0_94"/>
            <p:cNvSpPr/>
            <p:nvPr/>
          </p:nvSpPr>
          <p:spPr>
            <a:xfrm flipH="1" rot="3513914">
              <a:off x="-760251" y="1297649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gea0d174cdf_0_94"/>
            <p:cNvCxnSpPr/>
            <p:nvPr/>
          </p:nvCxnSpPr>
          <p:spPr>
            <a:xfrm>
              <a:off x="254569" y="152744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187" name="Google Shape;187;gea0d174cdf_0_94"/>
          <p:cNvGrpSpPr/>
          <p:nvPr/>
        </p:nvGrpSpPr>
        <p:grpSpPr>
          <a:xfrm>
            <a:off x="148422" y="4872114"/>
            <a:ext cx="1124100" cy="1923329"/>
            <a:chOff x="-539984" y="716517"/>
            <a:chExt cx="1124100" cy="1923329"/>
          </a:xfrm>
        </p:grpSpPr>
        <p:cxnSp>
          <p:nvCxnSpPr>
            <p:cNvPr id="188" name="Google Shape;188;gea0d174cdf_0_94"/>
            <p:cNvCxnSpPr/>
            <p:nvPr/>
          </p:nvCxnSpPr>
          <p:spPr>
            <a:xfrm>
              <a:off x="-228600" y="7198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9" name="Google Shape;189;gea0d174cdf_0_94"/>
            <p:cNvSpPr/>
            <p:nvPr/>
          </p:nvSpPr>
          <p:spPr>
            <a:xfrm flipH="1" rot="3513914">
              <a:off x="-760251" y="1297649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gea0d174cdf_0_94"/>
            <p:cNvCxnSpPr/>
            <p:nvPr/>
          </p:nvCxnSpPr>
          <p:spPr>
            <a:xfrm>
              <a:off x="254569" y="152744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191" name="Google Shape;191;gea0d174cdf_0_94"/>
          <p:cNvGrpSpPr/>
          <p:nvPr/>
        </p:nvGrpSpPr>
        <p:grpSpPr>
          <a:xfrm flipH="1">
            <a:off x="942975" y="3749597"/>
            <a:ext cx="222456" cy="941388"/>
            <a:chOff x="384" y="816"/>
            <a:chExt cx="140" cy="593"/>
          </a:xfrm>
        </p:grpSpPr>
        <p:cxnSp>
          <p:nvCxnSpPr>
            <p:cNvPr id="192" name="Google Shape;192;gea0d174cdf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gea0d174cdf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gea0d174cdf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gea0d174cdf_0_94"/>
          <p:cNvGrpSpPr/>
          <p:nvPr/>
        </p:nvGrpSpPr>
        <p:grpSpPr>
          <a:xfrm flipH="1">
            <a:off x="681991" y="3810763"/>
            <a:ext cx="222456" cy="941388"/>
            <a:chOff x="384" y="816"/>
            <a:chExt cx="140" cy="593"/>
          </a:xfrm>
        </p:grpSpPr>
        <p:cxnSp>
          <p:nvCxnSpPr>
            <p:cNvPr id="196" name="Google Shape;196;gea0d174cdf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gea0d174cdf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gea0d174cdf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gea0d174cdf_0_94"/>
          <p:cNvGrpSpPr/>
          <p:nvPr/>
        </p:nvGrpSpPr>
        <p:grpSpPr>
          <a:xfrm flipH="1">
            <a:off x="1280460" y="4921245"/>
            <a:ext cx="222456" cy="941388"/>
            <a:chOff x="384" y="816"/>
            <a:chExt cx="140" cy="593"/>
          </a:xfrm>
        </p:grpSpPr>
        <p:cxnSp>
          <p:nvCxnSpPr>
            <p:cNvPr id="200" name="Google Shape;200;gea0d174cdf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gea0d174cdf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gea0d174cdf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gea0d174cdf_0_94"/>
          <p:cNvGrpSpPr/>
          <p:nvPr/>
        </p:nvGrpSpPr>
        <p:grpSpPr>
          <a:xfrm>
            <a:off x="994507" y="6196039"/>
            <a:ext cx="1510984" cy="1073723"/>
            <a:chOff x="846303" y="2263066"/>
            <a:chExt cx="1510984" cy="1073723"/>
          </a:xfrm>
        </p:grpSpPr>
        <p:grpSp>
          <p:nvGrpSpPr>
            <p:cNvPr id="204" name="Google Shape;204;gea0d174cdf_0_94"/>
            <p:cNvGrpSpPr/>
            <p:nvPr/>
          </p:nvGrpSpPr>
          <p:grpSpPr>
            <a:xfrm>
              <a:off x="846303" y="2263066"/>
              <a:ext cx="1510984" cy="1073723"/>
              <a:chOff x="886323" y="2331261"/>
              <a:chExt cx="1510984" cy="1073723"/>
            </a:xfrm>
          </p:grpSpPr>
          <p:cxnSp>
            <p:nvCxnSpPr>
              <p:cNvPr id="205" name="Google Shape;205;gea0d174cdf_0_94"/>
              <p:cNvCxnSpPr/>
              <p:nvPr/>
            </p:nvCxnSpPr>
            <p:spPr>
              <a:xfrm flipH="1">
                <a:off x="886323" y="2346884"/>
                <a:ext cx="11700" cy="1058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6" name="Google Shape;206;gea0d174cdf_0_94"/>
              <p:cNvCxnSpPr/>
              <p:nvPr/>
            </p:nvCxnSpPr>
            <p:spPr>
              <a:xfrm>
                <a:off x="898023" y="2331261"/>
                <a:ext cx="14733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7" name="Google Shape;207;gea0d174cdf_0_94"/>
              <p:cNvCxnSpPr/>
              <p:nvPr/>
            </p:nvCxnSpPr>
            <p:spPr>
              <a:xfrm>
                <a:off x="2371224" y="2331261"/>
                <a:ext cx="18900" cy="10737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8" name="Google Shape;208;gea0d174cdf_0_94"/>
              <p:cNvCxnSpPr/>
              <p:nvPr/>
            </p:nvCxnSpPr>
            <p:spPr>
              <a:xfrm>
                <a:off x="891907" y="3073596"/>
                <a:ext cx="1505400" cy="14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209" name="Google Shape;209;gea0d174cdf_0_94"/>
            <p:cNvSpPr/>
            <p:nvPr/>
          </p:nvSpPr>
          <p:spPr>
            <a:xfrm>
              <a:off x="887414" y="2321485"/>
              <a:ext cx="1431000" cy="6984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" name="Google Shape;210;gea0d174cdf_0_94"/>
          <p:cNvCxnSpPr/>
          <p:nvPr/>
        </p:nvCxnSpPr>
        <p:spPr>
          <a:xfrm>
            <a:off x="459806" y="4872007"/>
            <a:ext cx="1147200" cy="30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1" name="Google Shape;211;gea0d174cdf_0_94"/>
          <p:cNvCxnSpPr/>
          <p:nvPr/>
        </p:nvCxnSpPr>
        <p:spPr>
          <a:xfrm>
            <a:off x="1599407" y="4878404"/>
            <a:ext cx="920400" cy="13761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2" name="Google Shape;212;gea0d174cdf_0_94"/>
          <p:cNvCxnSpPr/>
          <p:nvPr/>
        </p:nvCxnSpPr>
        <p:spPr>
          <a:xfrm>
            <a:off x="480361" y="4892247"/>
            <a:ext cx="546300" cy="13263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3" name="Google Shape;213;gea0d174cdf_0_94"/>
          <p:cNvCxnSpPr/>
          <p:nvPr/>
        </p:nvCxnSpPr>
        <p:spPr>
          <a:xfrm rot="10800000">
            <a:off x="1054131" y="6218538"/>
            <a:ext cx="1465800" cy="2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14" name="Google Shape;214;gea0d174cdf_0_94"/>
          <p:cNvGrpSpPr/>
          <p:nvPr/>
        </p:nvGrpSpPr>
        <p:grpSpPr>
          <a:xfrm flipH="1">
            <a:off x="2330615" y="3479775"/>
            <a:ext cx="169240" cy="2038857"/>
            <a:chOff x="2711732" y="4257532"/>
            <a:chExt cx="169240" cy="2038857"/>
          </a:xfrm>
        </p:grpSpPr>
        <p:cxnSp>
          <p:nvCxnSpPr>
            <p:cNvPr id="215" name="Google Shape;215;gea0d174cdf_0_94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16" name="Google Shape;216;gea0d174cdf_0_94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17" name="Google Shape;217;gea0d174cdf_0_94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gea0d174cdf_0_94"/>
          <p:cNvGrpSpPr/>
          <p:nvPr/>
        </p:nvGrpSpPr>
        <p:grpSpPr>
          <a:xfrm>
            <a:off x="2505439" y="3490798"/>
            <a:ext cx="1510984" cy="1073723"/>
            <a:chOff x="846303" y="2263066"/>
            <a:chExt cx="1510984" cy="1073723"/>
          </a:xfrm>
        </p:grpSpPr>
        <p:grpSp>
          <p:nvGrpSpPr>
            <p:cNvPr id="219" name="Google Shape;219;gea0d174cdf_0_94"/>
            <p:cNvGrpSpPr/>
            <p:nvPr/>
          </p:nvGrpSpPr>
          <p:grpSpPr>
            <a:xfrm>
              <a:off x="846303" y="2263066"/>
              <a:ext cx="1510984" cy="1073723"/>
              <a:chOff x="886323" y="2331261"/>
              <a:chExt cx="1510984" cy="1073723"/>
            </a:xfrm>
          </p:grpSpPr>
          <p:cxnSp>
            <p:nvCxnSpPr>
              <p:cNvPr id="220" name="Google Shape;220;gea0d174cdf_0_94"/>
              <p:cNvCxnSpPr/>
              <p:nvPr/>
            </p:nvCxnSpPr>
            <p:spPr>
              <a:xfrm flipH="1">
                <a:off x="886323" y="2346884"/>
                <a:ext cx="11700" cy="1058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21" name="Google Shape;221;gea0d174cdf_0_94"/>
              <p:cNvCxnSpPr/>
              <p:nvPr/>
            </p:nvCxnSpPr>
            <p:spPr>
              <a:xfrm>
                <a:off x="898023" y="2331261"/>
                <a:ext cx="14733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22" name="Google Shape;222;gea0d174cdf_0_94"/>
              <p:cNvCxnSpPr/>
              <p:nvPr/>
            </p:nvCxnSpPr>
            <p:spPr>
              <a:xfrm>
                <a:off x="2371224" y="2331261"/>
                <a:ext cx="18900" cy="10737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23" name="Google Shape;223;gea0d174cdf_0_94"/>
              <p:cNvCxnSpPr/>
              <p:nvPr/>
            </p:nvCxnSpPr>
            <p:spPr>
              <a:xfrm>
                <a:off x="891907" y="3073596"/>
                <a:ext cx="1505400" cy="14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224" name="Google Shape;224;gea0d174cdf_0_94"/>
            <p:cNvSpPr/>
            <p:nvPr/>
          </p:nvSpPr>
          <p:spPr>
            <a:xfrm>
              <a:off x="887414" y="2321485"/>
              <a:ext cx="1431000" cy="6984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gea0d174cdf_0_94"/>
          <p:cNvGrpSpPr/>
          <p:nvPr/>
        </p:nvGrpSpPr>
        <p:grpSpPr>
          <a:xfrm>
            <a:off x="4029090" y="3460324"/>
            <a:ext cx="169240" cy="2038857"/>
            <a:chOff x="2711732" y="4257532"/>
            <a:chExt cx="169240" cy="2038857"/>
          </a:xfrm>
        </p:grpSpPr>
        <p:cxnSp>
          <p:nvCxnSpPr>
            <p:cNvPr id="226" name="Google Shape;226;gea0d174cdf_0_94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27" name="Google Shape;227;gea0d174cdf_0_94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28" name="Google Shape;228;gea0d174cdf_0_94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gea0d174cdf_0_94"/>
          <p:cNvSpPr/>
          <p:nvPr/>
        </p:nvSpPr>
        <p:spPr>
          <a:xfrm>
            <a:off x="2582639" y="3654867"/>
            <a:ext cx="1387800" cy="29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ea0d174cdf_0_94"/>
          <p:cNvCxnSpPr/>
          <p:nvPr/>
        </p:nvCxnSpPr>
        <p:spPr>
          <a:xfrm flipH="1" rot="10800000">
            <a:off x="2343150" y="5536500"/>
            <a:ext cx="1855200" cy="261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31" name="Google Shape;231;gea0d174cdf_0_94"/>
          <p:cNvSpPr/>
          <p:nvPr/>
        </p:nvSpPr>
        <p:spPr>
          <a:xfrm>
            <a:off x="2587046" y="5784302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gea0d174cdf_0_94"/>
          <p:cNvGrpSpPr/>
          <p:nvPr/>
        </p:nvGrpSpPr>
        <p:grpSpPr>
          <a:xfrm>
            <a:off x="2112860" y="2232730"/>
            <a:ext cx="286929" cy="865188"/>
            <a:chOff x="528" y="240"/>
            <a:chExt cx="181" cy="545"/>
          </a:xfrm>
        </p:grpSpPr>
        <p:cxnSp>
          <p:nvCxnSpPr>
            <p:cNvPr id="233" name="Google Shape;233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" name="Google Shape;235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gea0d174cdf_0_94"/>
          <p:cNvGrpSpPr/>
          <p:nvPr/>
        </p:nvGrpSpPr>
        <p:grpSpPr>
          <a:xfrm>
            <a:off x="3290302" y="2240541"/>
            <a:ext cx="286929" cy="865188"/>
            <a:chOff x="528" y="240"/>
            <a:chExt cx="181" cy="545"/>
          </a:xfrm>
        </p:grpSpPr>
        <p:cxnSp>
          <p:nvCxnSpPr>
            <p:cNvPr id="237" name="Google Shape;237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gea0d174cdf_0_94"/>
          <p:cNvGrpSpPr/>
          <p:nvPr/>
        </p:nvGrpSpPr>
        <p:grpSpPr>
          <a:xfrm>
            <a:off x="2864058" y="2239080"/>
            <a:ext cx="286929" cy="865188"/>
            <a:chOff x="528" y="240"/>
            <a:chExt cx="181" cy="545"/>
          </a:xfrm>
        </p:grpSpPr>
        <p:cxnSp>
          <p:nvCxnSpPr>
            <p:cNvPr id="241" name="Google Shape;241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gea0d174cdf_0_94"/>
          <p:cNvGrpSpPr/>
          <p:nvPr/>
        </p:nvGrpSpPr>
        <p:grpSpPr>
          <a:xfrm>
            <a:off x="2456865" y="2241560"/>
            <a:ext cx="286929" cy="865188"/>
            <a:chOff x="528" y="240"/>
            <a:chExt cx="181" cy="545"/>
          </a:xfrm>
        </p:grpSpPr>
        <p:cxnSp>
          <p:nvCxnSpPr>
            <p:cNvPr id="245" name="Google Shape;245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ea0d174cdf_0_94"/>
          <p:cNvSpPr/>
          <p:nvPr/>
        </p:nvSpPr>
        <p:spPr>
          <a:xfrm>
            <a:off x="6010275" y="7069819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a0d174cdf_0_94"/>
          <p:cNvSpPr/>
          <p:nvPr/>
        </p:nvSpPr>
        <p:spPr>
          <a:xfrm>
            <a:off x="4367569" y="5047350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a0d174cdf_0_94"/>
          <p:cNvSpPr/>
          <p:nvPr/>
        </p:nvSpPr>
        <p:spPr>
          <a:xfrm>
            <a:off x="6292850" y="8055372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gea0d174cdf_0_94"/>
          <p:cNvGrpSpPr/>
          <p:nvPr/>
        </p:nvGrpSpPr>
        <p:grpSpPr>
          <a:xfrm>
            <a:off x="5274553" y="2161954"/>
            <a:ext cx="286929" cy="865188"/>
            <a:chOff x="528" y="240"/>
            <a:chExt cx="181" cy="545"/>
          </a:xfrm>
        </p:grpSpPr>
        <p:cxnSp>
          <p:nvCxnSpPr>
            <p:cNvPr id="252" name="Google Shape;252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gea0d174cdf_0_94"/>
          <p:cNvGrpSpPr/>
          <p:nvPr/>
        </p:nvGrpSpPr>
        <p:grpSpPr>
          <a:xfrm>
            <a:off x="4908231" y="2146176"/>
            <a:ext cx="286929" cy="865188"/>
            <a:chOff x="528" y="240"/>
            <a:chExt cx="181" cy="545"/>
          </a:xfrm>
        </p:grpSpPr>
        <p:cxnSp>
          <p:nvCxnSpPr>
            <p:cNvPr id="256" name="Google Shape;256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" name="Google Shape;258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gea0d174cdf_0_94"/>
          <p:cNvGrpSpPr/>
          <p:nvPr/>
        </p:nvGrpSpPr>
        <p:grpSpPr>
          <a:xfrm>
            <a:off x="4569369" y="2155604"/>
            <a:ext cx="286929" cy="865188"/>
            <a:chOff x="528" y="240"/>
            <a:chExt cx="181" cy="545"/>
          </a:xfrm>
        </p:grpSpPr>
        <p:cxnSp>
          <p:nvCxnSpPr>
            <p:cNvPr id="260" name="Google Shape;260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" name="Google Shape;262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gea0d174cdf_0_94"/>
          <p:cNvGrpSpPr/>
          <p:nvPr/>
        </p:nvGrpSpPr>
        <p:grpSpPr>
          <a:xfrm>
            <a:off x="4244286" y="2161954"/>
            <a:ext cx="286929" cy="865188"/>
            <a:chOff x="528" y="240"/>
            <a:chExt cx="181" cy="545"/>
          </a:xfrm>
        </p:grpSpPr>
        <p:cxnSp>
          <p:nvCxnSpPr>
            <p:cNvPr id="264" name="Google Shape;264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ea0d174cdf_0_94"/>
          <p:cNvGrpSpPr/>
          <p:nvPr/>
        </p:nvGrpSpPr>
        <p:grpSpPr>
          <a:xfrm>
            <a:off x="6525328" y="2191010"/>
            <a:ext cx="286929" cy="865188"/>
            <a:chOff x="528" y="240"/>
            <a:chExt cx="181" cy="545"/>
          </a:xfrm>
        </p:grpSpPr>
        <p:cxnSp>
          <p:nvCxnSpPr>
            <p:cNvPr id="268" name="Google Shape;268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Google Shape;270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gea0d174cdf_0_94"/>
          <p:cNvGrpSpPr/>
          <p:nvPr/>
        </p:nvGrpSpPr>
        <p:grpSpPr>
          <a:xfrm>
            <a:off x="6867838" y="2188664"/>
            <a:ext cx="286929" cy="865188"/>
            <a:chOff x="528" y="240"/>
            <a:chExt cx="181" cy="545"/>
          </a:xfrm>
        </p:grpSpPr>
        <p:cxnSp>
          <p:nvCxnSpPr>
            <p:cNvPr id="272" name="Google Shape;272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gea0d174cdf_0_94"/>
          <p:cNvGrpSpPr/>
          <p:nvPr/>
        </p:nvGrpSpPr>
        <p:grpSpPr>
          <a:xfrm>
            <a:off x="6100223" y="2129010"/>
            <a:ext cx="169240" cy="2038857"/>
            <a:chOff x="2711732" y="4257532"/>
            <a:chExt cx="169240" cy="2038857"/>
          </a:xfrm>
        </p:grpSpPr>
        <p:cxnSp>
          <p:nvCxnSpPr>
            <p:cNvPr id="276" name="Google Shape;276;gea0d174cdf_0_94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77" name="Google Shape;277;gea0d174cdf_0_94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78" name="Google Shape;278;gea0d174cdf_0_94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9" name="Google Shape;279;gea0d174cdf_0_94"/>
          <p:cNvCxnSpPr/>
          <p:nvPr/>
        </p:nvCxnSpPr>
        <p:spPr>
          <a:xfrm>
            <a:off x="4908231" y="5446708"/>
            <a:ext cx="9684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80" name="Google Shape;280;gea0d174cdf_0_94"/>
          <p:cNvCxnSpPr/>
          <p:nvPr/>
        </p:nvCxnSpPr>
        <p:spPr>
          <a:xfrm>
            <a:off x="4919344" y="5446708"/>
            <a:ext cx="0" cy="19074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81" name="Google Shape;281;gea0d174cdf_0_94"/>
          <p:cNvCxnSpPr/>
          <p:nvPr/>
        </p:nvCxnSpPr>
        <p:spPr>
          <a:xfrm>
            <a:off x="5876729" y="5446708"/>
            <a:ext cx="0" cy="19479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82" name="Google Shape;282;gea0d174cdf_0_94"/>
          <p:cNvCxnSpPr/>
          <p:nvPr/>
        </p:nvCxnSpPr>
        <p:spPr>
          <a:xfrm rot="10800000">
            <a:off x="4919429" y="7394535"/>
            <a:ext cx="9573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83" name="Google Shape;283;gea0d174cdf_0_94"/>
          <p:cNvGrpSpPr/>
          <p:nvPr/>
        </p:nvGrpSpPr>
        <p:grpSpPr>
          <a:xfrm>
            <a:off x="5681038" y="2179417"/>
            <a:ext cx="286929" cy="865188"/>
            <a:chOff x="528" y="240"/>
            <a:chExt cx="181" cy="545"/>
          </a:xfrm>
        </p:grpSpPr>
        <p:cxnSp>
          <p:nvCxnSpPr>
            <p:cNvPr id="284" name="Google Shape;284;gea0d174cdf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gea0d174cdf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gea0d174cdf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7" name="Google Shape;287;gea0d174cdf_0_94"/>
          <p:cNvCxnSpPr/>
          <p:nvPr/>
        </p:nvCxnSpPr>
        <p:spPr>
          <a:xfrm>
            <a:off x="809625" y="7962900"/>
            <a:ext cx="61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gea0d174cdf_0_94"/>
          <p:cNvSpPr txBox="1"/>
          <p:nvPr/>
        </p:nvSpPr>
        <p:spPr>
          <a:xfrm>
            <a:off x="915975" y="7678575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x</a:t>
            </a:r>
            <a:endParaRPr/>
          </a:p>
        </p:txBody>
      </p:sp>
      <p:sp>
        <p:nvSpPr>
          <p:cNvPr id="289" name="Google Shape;289;gea0d174cdf_0_94"/>
          <p:cNvSpPr txBox="1"/>
          <p:nvPr/>
        </p:nvSpPr>
        <p:spPr>
          <a:xfrm>
            <a:off x="2781300" y="4514850"/>
            <a:ext cx="138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shooting  area #3</a:t>
            </a:r>
            <a:endParaRPr sz="1000"/>
          </a:p>
        </p:txBody>
      </p:sp>
      <p:sp>
        <p:nvSpPr>
          <p:cNvPr id="290" name="Google Shape;290;gea0d174cdf_0_94"/>
          <p:cNvSpPr txBox="1"/>
          <p:nvPr/>
        </p:nvSpPr>
        <p:spPr>
          <a:xfrm>
            <a:off x="4794163" y="5985300"/>
            <a:ext cx="1247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shooting area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#2</a:t>
            </a:r>
            <a:endParaRPr sz="1000"/>
          </a:p>
        </p:txBody>
      </p:sp>
      <p:sp>
        <p:nvSpPr>
          <p:cNvPr id="291" name="Google Shape;291;gea0d174cdf_0_94"/>
          <p:cNvSpPr txBox="1"/>
          <p:nvPr/>
        </p:nvSpPr>
        <p:spPr>
          <a:xfrm>
            <a:off x="6211400" y="8172375"/>
            <a:ext cx="8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shooting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area #1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