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315200" cy="96012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i6fh7FmGCWxqO8o3DHJsbbdbBH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9CE647-D7B1-4E97-A2A3-B42DB01AF1CD}">
  <a:tblStyle styleId="{A49CE647-D7B1-4E97-A2A3-B42DB01AF1C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6" d="100"/>
          <a:sy n="86" d="100"/>
        </p:scale>
        <p:origin x="3432" y="224"/>
      </p:cViewPr>
      <p:guideLst>
        <p:guide orient="horz" pos="302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b2a24c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geab2a24ca7_0_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eab2a24ca7_0_0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ab2a24ca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geab2a24ca7_0_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geab2a24ca7_0_6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2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2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3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4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eab2a24ca7_0_0" descr="C:\Documents and Settings\All Users\Documents\TAPS Files\dvc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geab2a24ca7_0_0"/>
          <p:cNvGraphicFramePr/>
          <p:nvPr>
            <p:extLst>
              <p:ext uri="{D42A27DB-BD31-4B8C-83A1-F6EECF244321}">
                <p14:modId xmlns:p14="http://schemas.microsoft.com/office/powerpoint/2010/main" val="3051286012"/>
              </p:ext>
            </p:extLst>
          </p:nvPr>
        </p:nvGraphicFramePr>
        <p:xfrm>
          <a:off x="342898" y="749426"/>
          <a:ext cx="6629400" cy="4536675"/>
        </p:xfrm>
        <a:graphic>
          <a:graphicData uri="http://schemas.openxmlformats.org/drawingml/2006/table">
            <a:tbl>
              <a:tblPr>
                <a:noFill/>
                <a:tableStyleId>{A49CE647-D7B1-4E97-A2A3-B42DB01AF1CD}</a:tableStyleId>
              </a:tblPr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Stage </a:t>
                      </a:r>
                      <a:r>
                        <a:rPr lang="en-US" sz="1600"/>
                        <a:t>3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1"/>
                        <a:t>Space Invaders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Course Designer: Chris Pukalo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/>
                        <a:t>Space Invaders </a:t>
                      </a:r>
                      <a:r>
                        <a:rPr lang="en-US" sz="1100" u="none" strike="noStrike" cap="none" dirty="0"/>
                        <a:t>is a </a:t>
                      </a:r>
                      <a:r>
                        <a:rPr lang="en-US" sz="1100" dirty="0"/>
                        <a:t>26</a:t>
                      </a:r>
                      <a:r>
                        <a:rPr lang="en-US" sz="1100" u="none" strike="noStrike" cap="none" dirty="0"/>
                        <a:t> round </a:t>
                      </a:r>
                      <a:r>
                        <a:rPr lang="en-US" sz="1100" dirty="0"/>
                        <a:t>Unlimited</a:t>
                      </a:r>
                      <a:r>
                        <a:rPr lang="en-US" sz="1100" u="none" strike="noStrike" cap="none" dirty="0"/>
                        <a:t> course. There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are 26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steel targets. Steel must fall to score. </a:t>
                      </a:r>
                      <a:r>
                        <a:rPr lang="en-US" sz="1100" u="none" strike="noStrike" cap="none" dirty="0"/>
                        <a:t>The start signal is audible.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The Handgun start position is sta</a:t>
                      </a:r>
                      <a:r>
                        <a:rPr lang="en-US" sz="1100"/>
                        <a:t>nding inside the shooting area with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wrists below belt. Handgun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inside the shooting area, PCC loaded with stock touching belt and muzzle pointed downrange.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On the audible start signal, engag</a:t>
                      </a:r>
                      <a:r>
                        <a:rPr lang="en-US" sz="1100" dirty="0"/>
                        <a:t>e targets from within the shooting area.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eab2a24ca7_0_6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{A49CE647-D7B1-4E97-A2A3-B42DB01AF1CD}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endParaRPr sz="3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lang="en-US" sz="2000" b="1"/>
                        <a:t>3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/>
                        <a:t>Space Invaders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</a:t>
                      </a:r>
                      <a:r>
                        <a:rPr lang="en-US" sz="1200" b="1"/>
                        <a:t> Chris Pukalo</a:t>
                      </a:r>
                      <a:endParaRPr sz="1400" u="none" strike="noStrike" cap="none"/>
                    </a:p>
                  </a:txBody>
                  <a:tcPr marL="45725" marR="45725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endParaRPr sz="3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7" name="Google Shape;97;geab2a24ca7_0_6" descr="http://bali-construction.com/wp-content/uploads/2015/11/movember.logo_.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800" y="304800"/>
            <a:ext cx="1003300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eab2a24ca7_0_6" descr="http://bali-construction.com/wp-content/uploads/2015/11/movember.logo_.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7125" y="304788"/>
            <a:ext cx="1003300" cy="61361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eab2a24ca7_0_6"/>
          <p:cNvSpPr/>
          <p:nvPr/>
        </p:nvSpPr>
        <p:spPr>
          <a:xfrm>
            <a:off x="3129975" y="7856475"/>
            <a:ext cx="685800" cy="609600"/>
          </a:xfrm>
          <a:prstGeom prst="frame">
            <a:avLst>
              <a:gd name="adj1" fmla="val 2778"/>
            </a:avLst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geab2a24ca7_0_6"/>
          <p:cNvGrpSpPr/>
          <p:nvPr/>
        </p:nvGrpSpPr>
        <p:grpSpPr>
          <a:xfrm>
            <a:off x="3068321" y="1578444"/>
            <a:ext cx="1216660" cy="1267265"/>
            <a:chOff x="5892800" y="3572874"/>
            <a:chExt cx="1216660" cy="1267265"/>
          </a:xfrm>
        </p:grpSpPr>
        <p:sp>
          <p:nvSpPr>
            <p:cNvPr id="101" name="Google Shape;101;geab2a24ca7_0_6"/>
            <p:cNvSpPr/>
            <p:nvPr/>
          </p:nvSpPr>
          <p:spPr>
            <a:xfrm>
              <a:off x="6629400" y="4528739"/>
              <a:ext cx="304800" cy="311400"/>
            </a:xfrm>
            <a:prstGeom prst="ellipse">
              <a:avLst/>
            </a:prstGeom>
            <a:gradFill>
              <a:gsLst>
                <a:gs pos="0">
                  <a:srgbClr val="B5E5E9"/>
                </a:gs>
                <a:gs pos="100000">
                  <a:srgbClr val="CAFFFF"/>
                </a:gs>
              </a:gsLst>
              <a:lin ang="16200038" scaled="0"/>
            </a:gradFill>
            <a:ln w="9525" cap="flat" cmpd="sng">
              <a:solidFill>
                <a:srgbClr val="B5DAD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eab2a24ca7_0_6"/>
            <p:cNvSpPr/>
            <p:nvPr/>
          </p:nvSpPr>
          <p:spPr>
            <a:xfrm>
              <a:off x="6096000" y="4528738"/>
              <a:ext cx="304800" cy="311400"/>
            </a:xfrm>
            <a:prstGeom prst="ellipse">
              <a:avLst/>
            </a:prstGeom>
            <a:gradFill>
              <a:gsLst>
                <a:gs pos="0">
                  <a:srgbClr val="B5E5E9"/>
                </a:gs>
                <a:gs pos="100000">
                  <a:srgbClr val="CAFFFF"/>
                </a:gs>
              </a:gsLst>
              <a:lin ang="16200038" scaled="0"/>
            </a:gradFill>
            <a:ln w="9525" cap="flat" cmpd="sng">
              <a:solidFill>
                <a:srgbClr val="B5DAD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eab2a24ca7_0_6"/>
            <p:cNvSpPr/>
            <p:nvPr/>
          </p:nvSpPr>
          <p:spPr>
            <a:xfrm>
              <a:off x="6804660" y="4039328"/>
              <a:ext cx="304800" cy="311400"/>
            </a:xfrm>
            <a:prstGeom prst="ellipse">
              <a:avLst/>
            </a:prstGeom>
            <a:gradFill>
              <a:gsLst>
                <a:gs pos="0">
                  <a:srgbClr val="B5E5E9"/>
                </a:gs>
                <a:gs pos="100000">
                  <a:srgbClr val="CAFFFF"/>
                </a:gs>
              </a:gsLst>
              <a:lin ang="16200038" scaled="0"/>
            </a:gradFill>
            <a:ln w="9525" cap="flat" cmpd="sng">
              <a:solidFill>
                <a:srgbClr val="B5DAD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eab2a24ca7_0_6"/>
            <p:cNvSpPr/>
            <p:nvPr/>
          </p:nvSpPr>
          <p:spPr>
            <a:xfrm>
              <a:off x="5892800" y="3988734"/>
              <a:ext cx="304800" cy="311400"/>
            </a:xfrm>
            <a:prstGeom prst="ellipse">
              <a:avLst/>
            </a:prstGeom>
            <a:gradFill>
              <a:gsLst>
                <a:gs pos="0">
                  <a:srgbClr val="B5E5E9"/>
                </a:gs>
                <a:gs pos="100000">
                  <a:srgbClr val="CAFFFF"/>
                </a:gs>
              </a:gsLst>
              <a:lin ang="16200038" scaled="0"/>
            </a:gradFill>
            <a:ln w="9525" cap="flat" cmpd="sng">
              <a:solidFill>
                <a:srgbClr val="B5DAD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eab2a24ca7_0_6"/>
            <p:cNvSpPr/>
            <p:nvPr/>
          </p:nvSpPr>
          <p:spPr>
            <a:xfrm>
              <a:off x="6376692" y="3572874"/>
              <a:ext cx="304800" cy="311400"/>
            </a:xfrm>
            <a:prstGeom prst="ellipse">
              <a:avLst/>
            </a:prstGeom>
            <a:gradFill>
              <a:gsLst>
                <a:gs pos="0">
                  <a:srgbClr val="B5E5E9"/>
                </a:gs>
                <a:gs pos="100000">
                  <a:srgbClr val="CAFFFF"/>
                </a:gs>
              </a:gsLst>
              <a:lin ang="16200038" scaled="0"/>
            </a:gradFill>
            <a:ln w="9525" cap="flat" cmpd="sng">
              <a:solidFill>
                <a:srgbClr val="B5DAD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" name="Google Shape;106;geab2a24ca7_0_6"/>
            <p:cNvCxnSpPr>
              <a:stCxn id="105" idx="4"/>
            </p:cNvCxnSpPr>
            <p:nvPr/>
          </p:nvCxnSpPr>
          <p:spPr>
            <a:xfrm>
              <a:off x="6529092" y="3884274"/>
              <a:ext cx="0" cy="415800"/>
            </a:xfrm>
            <a:prstGeom prst="straightConnector1">
              <a:avLst/>
            </a:prstGeom>
            <a:noFill/>
            <a:ln w="25400" cap="flat" cmpd="sng">
              <a:solidFill>
                <a:srgbClr val="BBE0E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107" name="Google Shape;107;geab2a24ca7_0_6"/>
            <p:cNvCxnSpPr>
              <a:endCxn id="104" idx="6"/>
            </p:cNvCxnSpPr>
            <p:nvPr/>
          </p:nvCxnSpPr>
          <p:spPr>
            <a:xfrm rot="10800000">
              <a:off x="6197600" y="4144434"/>
              <a:ext cx="331500" cy="155700"/>
            </a:xfrm>
            <a:prstGeom prst="straightConnector1">
              <a:avLst/>
            </a:prstGeom>
            <a:noFill/>
            <a:ln w="25400" cap="flat" cmpd="sng">
              <a:solidFill>
                <a:srgbClr val="BBE0E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108" name="Google Shape;108;geab2a24ca7_0_6"/>
            <p:cNvCxnSpPr>
              <a:endCxn id="103" idx="2"/>
            </p:cNvCxnSpPr>
            <p:nvPr/>
          </p:nvCxnSpPr>
          <p:spPr>
            <a:xfrm rot="10800000" flipH="1">
              <a:off x="6528960" y="4195028"/>
              <a:ext cx="275700" cy="105000"/>
            </a:xfrm>
            <a:prstGeom prst="straightConnector1">
              <a:avLst/>
            </a:prstGeom>
            <a:noFill/>
            <a:ln w="25400" cap="flat" cmpd="sng">
              <a:solidFill>
                <a:srgbClr val="BBE0E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109" name="Google Shape;109;geab2a24ca7_0_6"/>
            <p:cNvCxnSpPr>
              <a:endCxn id="102" idx="7"/>
            </p:cNvCxnSpPr>
            <p:nvPr/>
          </p:nvCxnSpPr>
          <p:spPr>
            <a:xfrm flipH="1">
              <a:off x="6356163" y="4300141"/>
              <a:ext cx="172800" cy="274200"/>
            </a:xfrm>
            <a:prstGeom prst="straightConnector1">
              <a:avLst/>
            </a:prstGeom>
            <a:noFill/>
            <a:ln w="25400" cap="flat" cmpd="sng">
              <a:solidFill>
                <a:srgbClr val="BBE0E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110" name="Google Shape;110;geab2a24ca7_0_6"/>
            <p:cNvCxnSpPr>
              <a:endCxn id="101" idx="1"/>
            </p:cNvCxnSpPr>
            <p:nvPr/>
          </p:nvCxnSpPr>
          <p:spPr>
            <a:xfrm>
              <a:off x="6529137" y="4300143"/>
              <a:ext cx="144900" cy="274200"/>
            </a:xfrm>
            <a:prstGeom prst="straightConnector1">
              <a:avLst/>
            </a:prstGeom>
            <a:noFill/>
            <a:ln w="25400" cap="flat" cmpd="sng">
              <a:solidFill>
                <a:srgbClr val="BBE0E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</p:grpSp>
      <p:grpSp>
        <p:nvGrpSpPr>
          <p:cNvPr id="111" name="Google Shape;111;geab2a24ca7_0_6"/>
          <p:cNvGrpSpPr/>
          <p:nvPr/>
        </p:nvGrpSpPr>
        <p:grpSpPr>
          <a:xfrm>
            <a:off x="2313307" y="4691319"/>
            <a:ext cx="202806" cy="460375"/>
            <a:chOff x="5403" y="3457"/>
            <a:chExt cx="300" cy="755"/>
          </a:xfrm>
        </p:grpSpPr>
        <p:sp>
          <p:nvSpPr>
            <p:cNvPr id="112" name="Google Shape;112;geab2a24ca7_0_6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eab2a24ca7_0_6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eab2a24ca7_0_6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eab2a24ca7_0_6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eab2a24ca7_0_6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eab2a24ca7_0_6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eab2a24ca7_0_6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geab2a24ca7_0_6"/>
          <p:cNvGrpSpPr/>
          <p:nvPr/>
        </p:nvGrpSpPr>
        <p:grpSpPr>
          <a:xfrm>
            <a:off x="2016791" y="4668452"/>
            <a:ext cx="202806" cy="460375"/>
            <a:chOff x="5403" y="3457"/>
            <a:chExt cx="300" cy="755"/>
          </a:xfrm>
        </p:grpSpPr>
        <p:sp>
          <p:nvSpPr>
            <p:cNvPr id="120" name="Google Shape;120;geab2a24ca7_0_6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eab2a24ca7_0_6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eab2a24ca7_0_6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eab2a24ca7_0_6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eab2a24ca7_0_6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eab2a24ca7_0_6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eab2a24ca7_0_6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geab2a24ca7_0_6"/>
          <p:cNvGrpSpPr/>
          <p:nvPr/>
        </p:nvGrpSpPr>
        <p:grpSpPr>
          <a:xfrm>
            <a:off x="1790581" y="4668452"/>
            <a:ext cx="202806" cy="460375"/>
            <a:chOff x="5403" y="3457"/>
            <a:chExt cx="300" cy="755"/>
          </a:xfrm>
        </p:grpSpPr>
        <p:sp>
          <p:nvSpPr>
            <p:cNvPr id="128" name="Google Shape;128;geab2a24ca7_0_6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eab2a24ca7_0_6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eab2a24ca7_0_6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eab2a24ca7_0_6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eab2a24ca7_0_6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eab2a24ca7_0_6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eab2a24ca7_0_6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geab2a24ca7_0_6"/>
          <p:cNvGrpSpPr/>
          <p:nvPr/>
        </p:nvGrpSpPr>
        <p:grpSpPr>
          <a:xfrm>
            <a:off x="1304360" y="4662660"/>
            <a:ext cx="202806" cy="460375"/>
            <a:chOff x="5403" y="3457"/>
            <a:chExt cx="300" cy="755"/>
          </a:xfrm>
        </p:grpSpPr>
        <p:sp>
          <p:nvSpPr>
            <p:cNvPr id="136" name="Google Shape;136;geab2a24ca7_0_6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eab2a24ca7_0_6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eab2a24ca7_0_6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eab2a24ca7_0_6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eab2a24ca7_0_6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eab2a24ca7_0_6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eab2a24ca7_0_6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geab2a24ca7_0_6"/>
          <p:cNvGrpSpPr/>
          <p:nvPr/>
        </p:nvGrpSpPr>
        <p:grpSpPr>
          <a:xfrm>
            <a:off x="1530232" y="4681868"/>
            <a:ext cx="202806" cy="460375"/>
            <a:chOff x="5403" y="3457"/>
            <a:chExt cx="300" cy="755"/>
          </a:xfrm>
        </p:grpSpPr>
        <p:sp>
          <p:nvSpPr>
            <p:cNvPr id="144" name="Google Shape;144;geab2a24ca7_0_6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eab2a24ca7_0_6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eab2a24ca7_0_6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eab2a24ca7_0_6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eab2a24ca7_0_6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eab2a24ca7_0_6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eab2a24ca7_0_6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geab2a24ca7_0_6"/>
          <p:cNvGrpSpPr/>
          <p:nvPr/>
        </p:nvGrpSpPr>
        <p:grpSpPr>
          <a:xfrm>
            <a:off x="4685437" y="4766930"/>
            <a:ext cx="202806" cy="460375"/>
            <a:chOff x="5403" y="3457"/>
            <a:chExt cx="300" cy="755"/>
          </a:xfrm>
        </p:grpSpPr>
        <p:sp>
          <p:nvSpPr>
            <p:cNvPr id="152" name="Google Shape;152;geab2a24ca7_0_6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eab2a24ca7_0_6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eab2a24ca7_0_6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eab2a24ca7_0_6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eab2a24ca7_0_6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eab2a24ca7_0_6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eab2a24ca7_0_6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geab2a24ca7_0_6"/>
          <p:cNvGrpSpPr/>
          <p:nvPr/>
        </p:nvGrpSpPr>
        <p:grpSpPr>
          <a:xfrm>
            <a:off x="4967218" y="4780346"/>
            <a:ext cx="202806" cy="460375"/>
            <a:chOff x="5403" y="3457"/>
            <a:chExt cx="300" cy="755"/>
          </a:xfrm>
        </p:grpSpPr>
        <p:sp>
          <p:nvSpPr>
            <p:cNvPr id="160" name="Google Shape;160;geab2a24ca7_0_6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eab2a24ca7_0_6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eab2a24ca7_0_6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eab2a24ca7_0_6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eab2a24ca7_0_6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eab2a24ca7_0_6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eab2a24ca7_0_6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geab2a24ca7_0_6"/>
          <p:cNvGrpSpPr/>
          <p:nvPr/>
        </p:nvGrpSpPr>
        <p:grpSpPr>
          <a:xfrm>
            <a:off x="5422885" y="4790490"/>
            <a:ext cx="202806" cy="460375"/>
            <a:chOff x="5403" y="3457"/>
            <a:chExt cx="300" cy="755"/>
          </a:xfrm>
        </p:grpSpPr>
        <p:sp>
          <p:nvSpPr>
            <p:cNvPr id="168" name="Google Shape;168;geab2a24ca7_0_6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eab2a24ca7_0_6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eab2a24ca7_0_6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eab2a24ca7_0_6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eab2a24ca7_0_6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eab2a24ca7_0_6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eab2a24ca7_0_6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geab2a24ca7_0_6"/>
          <p:cNvGrpSpPr/>
          <p:nvPr/>
        </p:nvGrpSpPr>
        <p:grpSpPr>
          <a:xfrm>
            <a:off x="5645821" y="4820064"/>
            <a:ext cx="202806" cy="460375"/>
            <a:chOff x="5403" y="3457"/>
            <a:chExt cx="300" cy="755"/>
          </a:xfrm>
        </p:grpSpPr>
        <p:sp>
          <p:nvSpPr>
            <p:cNvPr id="176" name="Google Shape;176;geab2a24ca7_0_6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eab2a24ca7_0_6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eab2a24ca7_0_6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eab2a24ca7_0_6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eab2a24ca7_0_6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eab2a24ca7_0_6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eab2a24ca7_0_6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geab2a24ca7_0_6"/>
          <p:cNvGrpSpPr/>
          <p:nvPr/>
        </p:nvGrpSpPr>
        <p:grpSpPr>
          <a:xfrm>
            <a:off x="5182806" y="4760306"/>
            <a:ext cx="202806" cy="460375"/>
            <a:chOff x="5403" y="3457"/>
            <a:chExt cx="300" cy="755"/>
          </a:xfrm>
        </p:grpSpPr>
        <p:sp>
          <p:nvSpPr>
            <p:cNvPr id="184" name="Google Shape;184;geab2a24ca7_0_6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eab2a24ca7_0_6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eab2a24ca7_0_6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eab2a24ca7_0_6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eab2a24ca7_0_6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eab2a24ca7_0_6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eab2a24ca7_0_6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geab2a24ca7_0_6"/>
          <p:cNvGrpSpPr/>
          <p:nvPr/>
        </p:nvGrpSpPr>
        <p:grpSpPr>
          <a:xfrm>
            <a:off x="2317673" y="3586430"/>
            <a:ext cx="266610" cy="660400"/>
            <a:chOff x="5403" y="3457"/>
            <a:chExt cx="300" cy="755"/>
          </a:xfrm>
        </p:grpSpPr>
        <p:sp>
          <p:nvSpPr>
            <p:cNvPr id="192" name="Google Shape;192;geab2a24ca7_0_6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eab2a24ca7_0_6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eab2a24ca7_0_6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eab2a24ca7_0_6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eab2a24ca7_0_6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eab2a24ca7_0_6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eab2a24ca7_0_6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geab2a24ca7_0_6"/>
          <p:cNvGrpSpPr/>
          <p:nvPr/>
        </p:nvGrpSpPr>
        <p:grpSpPr>
          <a:xfrm>
            <a:off x="1894688" y="3758646"/>
            <a:ext cx="266610" cy="660400"/>
            <a:chOff x="5403" y="3457"/>
            <a:chExt cx="300" cy="755"/>
          </a:xfrm>
        </p:grpSpPr>
        <p:sp>
          <p:nvSpPr>
            <p:cNvPr id="200" name="Google Shape;200;geab2a24ca7_0_6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eab2a24ca7_0_6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eab2a24ca7_0_6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eab2a24ca7_0_6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eab2a24ca7_0_6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eab2a24ca7_0_6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eab2a24ca7_0_6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geab2a24ca7_0_6"/>
          <p:cNvGrpSpPr/>
          <p:nvPr/>
        </p:nvGrpSpPr>
        <p:grpSpPr>
          <a:xfrm>
            <a:off x="1529889" y="3931373"/>
            <a:ext cx="266610" cy="660400"/>
            <a:chOff x="5403" y="3457"/>
            <a:chExt cx="300" cy="755"/>
          </a:xfrm>
        </p:grpSpPr>
        <p:sp>
          <p:nvSpPr>
            <p:cNvPr id="208" name="Google Shape;208;geab2a24ca7_0_6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eab2a24ca7_0_6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eab2a24ca7_0_6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eab2a24ca7_0_6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eab2a24ca7_0_6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eab2a24ca7_0_6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eab2a24ca7_0_6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geab2a24ca7_0_6"/>
          <p:cNvGrpSpPr/>
          <p:nvPr/>
        </p:nvGrpSpPr>
        <p:grpSpPr>
          <a:xfrm>
            <a:off x="4472325" y="3475715"/>
            <a:ext cx="266610" cy="660400"/>
            <a:chOff x="5403" y="3457"/>
            <a:chExt cx="300" cy="755"/>
          </a:xfrm>
        </p:grpSpPr>
        <p:sp>
          <p:nvSpPr>
            <p:cNvPr id="216" name="Google Shape;216;geab2a24ca7_0_6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eab2a24ca7_0_6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eab2a24ca7_0_6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eab2a24ca7_0_6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eab2a24ca7_0_6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eab2a24ca7_0_6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eab2a24ca7_0_6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geab2a24ca7_0_6"/>
          <p:cNvGrpSpPr/>
          <p:nvPr/>
        </p:nvGrpSpPr>
        <p:grpSpPr>
          <a:xfrm>
            <a:off x="5357988" y="3902551"/>
            <a:ext cx="266610" cy="660400"/>
            <a:chOff x="5403" y="3457"/>
            <a:chExt cx="300" cy="755"/>
          </a:xfrm>
        </p:grpSpPr>
        <p:sp>
          <p:nvSpPr>
            <p:cNvPr id="224" name="Google Shape;224;geab2a24ca7_0_6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eab2a24ca7_0_6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eab2a24ca7_0_6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eab2a24ca7_0_6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eab2a24ca7_0_6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eab2a24ca7_0_6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eab2a24ca7_0_6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geab2a24ca7_0_6"/>
          <p:cNvGrpSpPr/>
          <p:nvPr/>
        </p:nvGrpSpPr>
        <p:grpSpPr>
          <a:xfrm>
            <a:off x="4935326" y="3586416"/>
            <a:ext cx="266610" cy="660400"/>
            <a:chOff x="5403" y="3457"/>
            <a:chExt cx="300" cy="755"/>
          </a:xfrm>
        </p:grpSpPr>
        <p:sp>
          <p:nvSpPr>
            <p:cNvPr id="232" name="Google Shape;232;geab2a24ca7_0_6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eab2a24ca7_0_6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eab2a24ca7_0_6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eab2a24ca7_0_6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eab2a24ca7_0_6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eab2a24ca7_0_6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eab2a24ca7_0_6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geab2a24ca7_0_6"/>
          <p:cNvGrpSpPr/>
          <p:nvPr/>
        </p:nvGrpSpPr>
        <p:grpSpPr>
          <a:xfrm>
            <a:off x="5657811" y="4056045"/>
            <a:ext cx="266610" cy="660400"/>
            <a:chOff x="5403" y="3457"/>
            <a:chExt cx="300" cy="755"/>
          </a:xfrm>
        </p:grpSpPr>
        <p:sp>
          <p:nvSpPr>
            <p:cNvPr id="240" name="Google Shape;240;geab2a24ca7_0_6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eab2a24ca7_0_6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eab2a24ca7_0_6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eab2a24ca7_0_6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eab2a24ca7_0_6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eab2a24ca7_0_6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eab2a24ca7_0_6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geab2a24ca7_0_6"/>
          <p:cNvGrpSpPr/>
          <p:nvPr/>
        </p:nvGrpSpPr>
        <p:grpSpPr>
          <a:xfrm>
            <a:off x="422660" y="1578455"/>
            <a:ext cx="266610" cy="660400"/>
            <a:chOff x="5403" y="3457"/>
            <a:chExt cx="300" cy="755"/>
          </a:xfrm>
        </p:grpSpPr>
        <p:sp>
          <p:nvSpPr>
            <p:cNvPr id="248" name="Google Shape;248;geab2a24ca7_0_6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eab2a24ca7_0_6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eab2a24ca7_0_6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eab2a24ca7_0_6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eab2a24ca7_0_6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eab2a24ca7_0_6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eab2a24ca7_0_6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geab2a24ca7_0_6"/>
          <p:cNvGrpSpPr/>
          <p:nvPr/>
        </p:nvGrpSpPr>
        <p:grpSpPr>
          <a:xfrm>
            <a:off x="3586635" y="3270980"/>
            <a:ext cx="266610" cy="660400"/>
            <a:chOff x="5403" y="3457"/>
            <a:chExt cx="300" cy="755"/>
          </a:xfrm>
        </p:grpSpPr>
        <p:sp>
          <p:nvSpPr>
            <p:cNvPr id="256" name="Google Shape;256;geab2a24ca7_0_6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eab2a24ca7_0_6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eab2a24ca7_0_6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eab2a24ca7_0_6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eab2a24ca7_0_6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eab2a24ca7_0_6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eab2a24ca7_0_6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geab2a24ca7_0_6"/>
          <p:cNvGrpSpPr/>
          <p:nvPr/>
        </p:nvGrpSpPr>
        <p:grpSpPr>
          <a:xfrm>
            <a:off x="2893060" y="3527530"/>
            <a:ext cx="266610" cy="660400"/>
            <a:chOff x="5403" y="3457"/>
            <a:chExt cx="300" cy="755"/>
          </a:xfrm>
        </p:grpSpPr>
        <p:sp>
          <p:nvSpPr>
            <p:cNvPr id="264" name="Google Shape;264;geab2a24ca7_0_6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eab2a24ca7_0_6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eab2a24ca7_0_6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eab2a24ca7_0_6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eab2a24ca7_0_6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eab2a24ca7_0_6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eab2a24ca7_0_6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geab2a24ca7_0_6"/>
          <p:cNvGrpSpPr/>
          <p:nvPr/>
        </p:nvGrpSpPr>
        <p:grpSpPr>
          <a:xfrm>
            <a:off x="6963810" y="1663680"/>
            <a:ext cx="266610" cy="660400"/>
            <a:chOff x="5403" y="3457"/>
            <a:chExt cx="300" cy="755"/>
          </a:xfrm>
        </p:grpSpPr>
        <p:sp>
          <p:nvSpPr>
            <p:cNvPr id="272" name="Google Shape;272;geab2a24ca7_0_6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eab2a24ca7_0_6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eab2a24ca7_0_6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eab2a24ca7_0_6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eab2a24ca7_0_6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eab2a24ca7_0_6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eab2a24ca7_0_6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geab2a24ca7_0_6"/>
          <p:cNvSpPr txBox="1"/>
          <p:nvPr/>
        </p:nvSpPr>
        <p:spPr>
          <a:xfrm>
            <a:off x="3058575" y="7914975"/>
            <a:ext cx="828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Shooting Area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Macintosh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J. Eckert</dc:creator>
  <cp:lastModifiedBy>Marcel Englmaier</cp:lastModifiedBy>
  <cp:revision>2</cp:revision>
  <dcterms:created xsi:type="dcterms:W3CDTF">2002-08-21T12:11:08Z</dcterms:created>
  <dcterms:modified xsi:type="dcterms:W3CDTF">2021-09-26T15:42:18Z</dcterms:modified>
</cp:coreProperties>
</file>