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bvbTYYnNOX1pcG1jDPddWieAB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BE02A-C12A-4C16-BFB6-1A6F830033B0}">
  <a:tblStyle styleId="{DA8BE02A-C12A-4C16-BFB6-1A6F830033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6" d="100"/>
          <a:sy n="86" d="100"/>
        </p:scale>
        <p:origin x="3432" y="224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81b0ad03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e81b0ad030_0_28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e81b0ad030_0_28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1b0ad03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ge81b0ad030_0_29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e81b0ad030_0_29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1b0ad030_0_42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e81b0ad030_0_42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e81b0ad030_0_42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1b0ad030_0_425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e81b0ad030_0_425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e81b0ad030_0_42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e81b0ad030_0_42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e81b0ad030_0_42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1b0ad030_0_431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e81b0ad030_0_431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ge81b0ad030_0_43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e81b0ad030_0_43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e81b0ad030_0_43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1b0ad030_0_437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e81b0ad030_0_437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ge81b0ad030_0_43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e81b0ad030_0_43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e81b0ad030_0_43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1b0ad030_0_44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e81b0ad030_0_44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5" name="Google Shape;115;ge81b0ad030_0_443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6" name="Google Shape;116;ge81b0ad030_0_44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e81b0ad030_0_44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e81b0ad030_0_44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1b0ad030_0_450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e81b0ad030_0_450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2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e81b0ad030_0_450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3" name="Google Shape;123;ge81b0ad030_0_450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e81b0ad030_0_450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5" name="Google Shape;125;ge81b0ad030_0_45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81b0ad030_0_45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e81b0ad030_0_45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1b0ad030_0_45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e81b0ad030_0_45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e81b0ad030_0_45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81b0ad030_0_45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1b0ad030_0_464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e81b0ad030_0_464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36" name="Google Shape;136;ge81b0ad030_0_464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e81b0ad030_0_46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e81b0ad030_0_46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e81b0ad030_0_46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1b0ad030_0_47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81b0ad030_0_47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ge81b0ad030_0_47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e81b0ad030_0_47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81b0ad030_0_47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e81b0ad030_0_47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1b0ad030_0_478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81b0ad030_0_478"/>
          <p:cNvSpPr txBox="1">
            <a:spLocks noGrp="1"/>
          </p:cNvSpPr>
          <p:nvPr>
            <p:ph type="body" idx="1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0" name="Google Shape;150;ge81b0ad030_0_47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e81b0ad030_0_47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e81b0ad030_0_47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1b0ad030_0_484"/>
          <p:cNvSpPr txBox="1">
            <a:spLocks noGrp="1"/>
          </p:cNvSpPr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e81b0ad030_0_484"/>
          <p:cNvSpPr txBox="1">
            <a:spLocks noGrp="1"/>
          </p:cNvSpPr>
          <p:nvPr>
            <p:ph type="body" idx="1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6" name="Google Shape;156;ge81b0ad030_0_48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e81b0ad030_0_48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e81b0ad030_0_48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1b0ad030_0_41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e81b0ad030_0_41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e81b0ad030_0_41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e81b0ad030_0_41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e81b0ad030_0_41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e81b0ad030_0_289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e81b0ad030_0_289"/>
          <p:cNvGraphicFramePr/>
          <p:nvPr>
            <p:extLst>
              <p:ext uri="{D42A27DB-BD31-4B8C-83A1-F6EECF244321}">
                <p14:modId xmlns:p14="http://schemas.microsoft.com/office/powerpoint/2010/main" val="3428430828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{DA8BE02A-C12A-4C16-BFB6-1A6F830033B0}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Battlefield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Chris Pukalo and Liea May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Battlefield</a:t>
                      </a:r>
                      <a:r>
                        <a:rPr lang="en-US" sz="1100" u="none" strike="noStrike" cap="none"/>
                        <a:t> is a 42 round </a:t>
                      </a:r>
                      <a:r>
                        <a:rPr lang="en-US" sz="1100"/>
                        <a:t>Unlimited</a:t>
                      </a:r>
                      <a:r>
                        <a:rPr lang="en-US" sz="1100" u="none" strike="noStrike" cap="none"/>
                        <a:t> course. There are 21 </a:t>
                      </a:r>
                      <a:r>
                        <a:rPr lang="en-US" sz="1100"/>
                        <a:t>IDPA</a:t>
                      </a:r>
                      <a:r>
                        <a:rPr lang="en-US" sz="1100" u="none" strike="noStrike" cap="none"/>
                        <a:t> targets. The best two hits per target will score. The start signal is audible.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The Handgun start position is standing in</a:t>
                      </a:r>
                      <a:r>
                        <a:rPr lang="en-US" sz="1100" dirty="0"/>
                        <a:t> the doorway with hands touching marks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. Handgun loaded and holstered.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The PCC start position is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standing in the doorway with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muzzle touching lower mark.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PCC loaded with stock touching belt and muzzle pointed downrange.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 engage targets from within the shooting area.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e81b0ad030_0_295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{DA8BE02A-C12A-4C16-BFB6-1A6F830033B0}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lang="en-US" sz="2000" b="1"/>
                        <a:t>4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Battlefield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Chris Pukalo and Liea May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2" name="Google Shape;172;ge81b0ad030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81b0ad030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e81b0ad030_0_295"/>
          <p:cNvCxnSpPr/>
          <p:nvPr/>
        </p:nvCxnSpPr>
        <p:spPr>
          <a:xfrm>
            <a:off x="304800" y="6934200"/>
            <a:ext cx="1143000" cy="0"/>
          </a:xfrm>
          <a:prstGeom prst="straightConnector1">
            <a:avLst/>
          </a:prstGeom>
          <a:noFill/>
          <a:ln w="25400" cap="flat" cmpd="sng">
            <a:solidFill>
              <a:srgbClr val="EE732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5" name="Google Shape;175;ge81b0ad030_0_295"/>
          <p:cNvCxnSpPr/>
          <p:nvPr/>
        </p:nvCxnSpPr>
        <p:spPr>
          <a:xfrm>
            <a:off x="1447800" y="6934200"/>
            <a:ext cx="0" cy="381000"/>
          </a:xfrm>
          <a:prstGeom prst="straightConnector1">
            <a:avLst/>
          </a:prstGeom>
          <a:noFill/>
          <a:ln w="25400" cap="flat" cmpd="sng">
            <a:solidFill>
              <a:srgbClr val="EE732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6" name="Google Shape;176;ge81b0ad030_0_295"/>
          <p:cNvCxnSpPr/>
          <p:nvPr/>
        </p:nvCxnSpPr>
        <p:spPr>
          <a:xfrm>
            <a:off x="1447800" y="7696200"/>
            <a:ext cx="0" cy="381000"/>
          </a:xfrm>
          <a:prstGeom prst="straightConnector1">
            <a:avLst/>
          </a:prstGeom>
          <a:noFill/>
          <a:ln w="25400" cap="flat" cmpd="sng">
            <a:solidFill>
              <a:srgbClr val="EE732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7" name="Google Shape;177;ge81b0ad030_0_295"/>
          <p:cNvCxnSpPr/>
          <p:nvPr/>
        </p:nvCxnSpPr>
        <p:spPr>
          <a:xfrm>
            <a:off x="304800" y="8077200"/>
            <a:ext cx="1143000" cy="0"/>
          </a:xfrm>
          <a:prstGeom prst="straightConnector1">
            <a:avLst/>
          </a:prstGeom>
          <a:noFill/>
          <a:ln w="25400" cap="flat" cmpd="sng">
            <a:solidFill>
              <a:srgbClr val="EE732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8" name="Google Shape;178;ge81b0ad030_0_295"/>
          <p:cNvSpPr/>
          <p:nvPr/>
        </p:nvSpPr>
        <p:spPr>
          <a:xfrm>
            <a:off x="1516197" y="6235072"/>
            <a:ext cx="457200" cy="457200"/>
          </a:xfrm>
          <a:prstGeom prst="roundRect">
            <a:avLst>
              <a:gd name="adj" fmla="val 16667"/>
            </a:avLst>
          </a:prstGeom>
          <a:solidFill>
            <a:srgbClr val="EBDAB9"/>
          </a:solidFill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81b0ad030_0_295"/>
          <p:cNvSpPr/>
          <p:nvPr/>
        </p:nvSpPr>
        <p:spPr>
          <a:xfrm>
            <a:off x="4402817" y="5585733"/>
            <a:ext cx="609600" cy="533400"/>
          </a:xfrm>
          <a:prstGeom prst="roundRect">
            <a:avLst>
              <a:gd name="adj" fmla="val 16667"/>
            </a:avLst>
          </a:prstGeom>
          <a:solidFill>
            <a:srgbClr val="EBDAB9"/>
          </a:solidFill>
          <a:ln w="9525" cap="flat" cmpd="sng">
            <a:solidFill>
              <a:srgbClr val="B5DAD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81b0ad030_0_295"/>
          <p:cNvGrpSpPr/>
          <p:nvPr/>
        </p:nvGrpSpPr>
        <p:grpSpPr>
          <a:xfrm>
            <a:off x="4729568" y="3958031"/>
            <a:ext cx="1124100" cy="1923541"/>
            <a:chOff x="1454424" y="684051"/>
            <a:chExt cx="1124100" cy="1923541"/>
          </a:xfrm>
        </p:grpSpPr>
        <p:cxnSp>
          <p:nvCxnSpPr>
            <p:cNvPr id="181" name="Google Shape;181;ge81b0ad030_0_295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82" name="Google Shape;182;ge81b0ad030_0_295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83" name="Google Shape;183;ge81b0ad030_0_295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ge81b0ad030_0_295"/>
          <p:cNvGrpSpPr/>
          <p:nvPr/>
        </p:nvGrpSpPr>
        <p:grpSpPr>
          <a:xfrm>
            <a:off x="2007596" y="4634244"/>
            <a:ext cx="1124100" cy="1923541"/>
            <a:chOff x="1454424" y="684051"/>
            <a:chExt cx="1124100" cy="1923541"/>
          </a:xfrm>
        </p:grpSpPr>
        <p:cxnSp>
          <p:nvCxnSpPr>
            <p:cNvPr id="185" name="Google Shape;185;ge81b0ad030_0_295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86" name="Google Shape;186;ge81b0ad030_0_295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87" name="Google Shape;187;ge81b0ad030_0_295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e81b0ad030_0_295"/>
          <p:cNvGrpSpPr/>
          <p:nvPr/>
        </p:nvGrpSpPr>
        <p:grpSpPr>
          <a:xfrm>
            <a:off x="5028238" y="4896819"/>
            <a:ext cx="1409701" cy="1202400"/>
            <a:chOff x="3699931" y="3424765"/>
            <a:chExt cx="1409701" cy="1202400"/>
          </a:xfrm>
        </p:grpSpPr>
        <p:sp>
          <p:nvSpPr>
            <p:cNvPr id="189" name="Google Shape;189;ge81b0ad030_0_295"/>
            <p:cNvSpPr/>
            <p:nvPr/>
          </p:nvSpPr>
          <p:spPr>
            <a:xfrm>
              <a:off x="3699931" y="3437466"/>
              <a:ext cx="1409700" cy="7536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ge81b0ad030_0_295"/>
            <p:cNvCxnSpPr/>
            <p:nvPr/>
          </p:nvCxnSpPr>
          <p:spPr>
            <a:xfrm>
              <a:off x="3699931" y="3424765"/>
              <a:ext cx="0" cy="120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91" name="Google Shape;191;ge81b0ad030_0_295"/>
            <p:cNvCxnSpPr/>
            <p:nvPr/>
          </p:nvCxnSpPr>
          <p:spPr>
            <a:xfrm>
              <a:off x="5109632" y="3437466"/>
              <a:ext cx="0" cy="11895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  <p:grpSp>
        <p:nvGrpSpPr>
          <p:cNvPr id="192" name="Google Shape;192;ge81b0ad030_0_295"/>
          <p:cNvGrpSpPr/>
          <p:nvPr/>
        </p:nvGrpSpPr>
        <p:grpSpPr>
          <a:xfrm>
            <a:off x="2742400" y="4475676"/>
            <a:ext cx="500450" cy="1008799"/>
            <a:chOff x="2496" y="4449"/>
            <a:chExt cx="300" cy="531"/>
          </a:xfrm>
        </p:grpSpPr>
        <p:sp>
          <p:nvSpPr>
            <p:cNvPr id="193" name="Google Shape;193;ge81b0ad030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81b0ad030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ge81b0ad030_0_295"/>
          <p:cNvGrpSpPr/>
          <p:nvPr/>
        </p:nvGrpSpPr>
        <p:grpSpPr>
          <a:xfrm>
            <a:off x="1979122" y="2234728"/>
            <a:ext cx="286929" cy="865188"/>
            <a:chOff x="528" y="240"/>
            <a:chExt cx="181" cy="545"/>
          </a:xfrm>
        </p:grpSpPr>
        <p:cxnSp>
          <p:nvCxnSpPr>
            <p:cNvPr id="196" name="Google Shape;196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e81b0ad030_0_295"/>
          <p:cNvGrpSpPr/>
          <p:nvPr/>
        </p:nvGrpSpPr>
        <p:grpSpPr>
          <a:xfrm>
            <a:off x="89849" y="5729772"/>
            <a:ext cx="286929" cy="865188"/>
            <a:chOff x="528" y="240"/>
            <a:chExt cx="181" cy="545"/>
          </a:xfrm>
        </p:grpSpPr>
        <p:cxnSp>
          <p:nvCxnSpPr>
            <p:cNvPr id="200" name="Google Shape;200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Google Shape;202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ge81b0ad030_0_295"/>
          <p:cNvGrpSpPr/>
          <p:nvPr/>
        </p:nvGrpSpPr>
        <p:grpSpPr>
          <a:xfrm>
            <a:off x="742705" y="5267766"/>
            <a:ext cx="286929" cy="865188"/>
            <a:chOff x="528" y="240"/>
            <a:chExt cx="181" cy="545"/>
          </a:xfrm>
        </p:grpSpPr>
        <p:cxnSp>
          <p:nvCxnSpPr>
            <p:cNvPr id="204" name="Google Shape;204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ge81b0ad030_0_295"/>
          <p:cNvGrpSpPr/>
          <p:nvPr/>
        </p:nvGrpSpPr>
        <p:grpSpPr>
          <a:xfrm>
            <a:off x="1295060" y="4742445"/>
            <a:ext cx="286929" cy="865188"/>
            <a:chOff x="528" y="240"/>
            <a:chExt cx="181" cy="545"/>
          </a:xfrm>
        </p:grpSpPr>
        <p:cxnSp>
          <p:nvCxnSpPr>
            <p:cNvPr id="208" name="Google Shape;208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0" name="Google Shape;210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ge81b0ad030_0_295"/>
          <p:cNvGrpSpPr/>
          <p:nvPr/>
        </p:nvGrpSpPr>
        <p:grpSpPr>
          <a:xfrm flipH="1">
            <a:off x="414638" y="5099602"/>
            <a:ext cx="222456" cy="941388"/>
            <a:chOff x="384" y="816"/>
            <a:chExt cx="140" cy="593"/>
          </a:xfrm>
        </p:grpSpPr>
        <p:cxnSp>
          <p:nvCxnSpPr>
            <p:cNvPr id="212" name="Google Shape;212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ge81b0ad030_0_295"/>
          <p:cNvGrpSpPr/>
          <p:nvPr/>
        </p:nvGrpSpPr>
        <p:grpSpPr>
          <a:xfrm flipH="1">
            <a:off x="585636" y="3021158"/>
            <a:ext cx="222456" cy="941388"/>
            <a:chOff x="384" y="816"/>
            <a:chExt cx="140" cy="593"/>
          </a:xfrm>
        </p:grpSpPr>
        <p:cxnSp>
          <p:nvCxnSpPr>
            <p:cNvPr id="216" name="Google Shape;216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ge81b0ad030_0_295"/>
          <p:cNvGrpSpPr/>
          <p:nvPr/>
        </p:nvGrpSpPr>
        <p:grpSpPr>
          <a:xfrm>
            <a:off x="1650338" y="2228378"/>
            <a:ext cx="286929" cy="865188"/>
            <a:chOff x="528" y="240"/>
            <a:chExt cx="181" cy="545"/>
          </a:xfrm>
        </p:grpSpPr>
        <p:cxnSp>
          <p:nvCxnSpPr>
            <p:cNvPr id="220" name="Google Shape;220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81b0ad030_0_295"/>
          <p:cNvGrpSpPr/>
          <p:nvPr/>
        </p:nvGrpSpPr>
        <p:grpSpPr>
          <a:xfrm>
            <a:off x="2325304" y="2222028"/>
            <a:ext cx="286929" cy="865188"/>
            <a:chOff x="528" y="240"/>
            <a:chExt cx="181" cy="545"/>
          </a:xfrm>
        </p:grpSpPr>
        <p:cxnSp>
          <p:nvCxnSpPr>
            <p:cNvPr id="224" name="Google Shape;224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ge81b0ad030_0_295"/>
          <p:cNvGrpSpPr/>
          <p:nvPr/>
        </p:nvGrpSpPr>
        <p:grpSpPr>
          <a:xfrm>
            <a:off x="2682599" y="2215678"/>
            <a:ext cx="286929" cy="865188"/>
            <a:chOff x="528" y="240"/>
            <a:chExt cx="181" cy="545"/>
          </a:xfrm>
        </p:grpSpPr>
        <p:cxnSp>
          <p:nvCxnSpPr>
            <p:cNvPr id="228" name="Google Shape;228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e81b0ad030_0_295"/>
          <p:cNvGrpSpPr/>
          <p:nvPr/>
        </p:nvGrpSpPr>
        <p:grpSpPr>
          <a:xfrm>
            <a:off x="4801943" y="2174954"/>
            <a:ext cx="1124100" cy="1923541"/>
            <a:chOff x="1454424" y="684051"/>
            <a:chExt cx="1124100" cy="1923541"/>
          </a:xfrm>
        </p:grpSpPr>
        <p:cxnSp>
          <p:nvCxnSpPr>
            <p:cNvPr id="232" name="Google Shape;232;ge81b0ad030_0_295"/>
            <p:cNvCxnSpPr/>
            <p:nvPr/>
          </p:nvCxnSpPr>
          <p:spPr>
            <a:xfrm>
              <a:off x="1768333" y="1495192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33" name="Google Shape;233;ge81b0ad030_0_295"/>
            <p:cNvCxnSpPr/>
            <p:nvPr/>
          </p:nvCxnSpPr>
          <p:spPr>
            <a:xfrm>
              <a:off x="2270442" y="684156"/>
              <a:ext cx="0" cy="1112400"/>
            </a:xfrm>
            <a:prstGeom prst="straightConnector1">
              <a:avLst/>
            </a:prstGeom>
            <a:noFill/>
            <a:ln w="25400" cap="flat" cmpd="sng">
              <a:solidFill>
                <a:srgbClr val="EBDAB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34" name="Google Shape;234;ge81b0ad030_0_295"/>
            <p:cNvSpPr/>
            <p:nvPr/>
          </p:nvSpPr>
          <p:spPr>
            <a:xfrm rot="7286086">
              <a:off x="1234157" y="1265182"/>
              <a:ext cx="1564634" cy="36113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  <a:ln w="9525" cap="flat" cmpd="sng">
              <a:solidFill>
                <a:srgbClr val="B5DAD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ge81b0ad030_0_295"/>
          <p:cNvGrpSpPr/>
          <p:nvPr/>
        </p:nvGrpSpPr>
        <p:grpSpPr>
          <a:xfrm>
            <a:off x="5130724" y="3657335"/>
            <a:ext cx="222456" cy="941388"/>
            <a:chOff x="384" y="816"/>
            <a:chExt cx="140" cy="593"/>
          </a:xfrm>
        </p:grpSpPr>
        <p:cxnSp>
          <p:nvCxnSpPr>
            <p:cNvPr id="236" name="Google Shape;236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ge81b0ad030_0_295"/>
          <p:cNvGrpSpPr/>
          <p:nvPr/>
        </p:nvGrpSpPr>
        <p:grpSpPr>
          <a:xfrm>
            <a:off x="2018746" y="4950324"/>
            <a:ext cx="286929" cy="865188"/>
            <a:chOff x="528" y="240"/>
            <a:chExt cx="181" cy="545"/>
          </a:xfrm>
        </p:grpSpPr>
        <p:cxnSp>
          <p:nvCxnSpPr>
            <p:cNvPr id="240" name="Google Shape;240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ge81b0ad030_0_295"/>
          <p:cNvGrpSpPr/>
          <p:nvPr/>
        </p:nvGrpSpPr>
        <p:grpSpPr>
          <a:xfrm>
            <a:off x="3437069" y="2234729"/>
            <a:ext cx="286929" cy="865188"/>
            <a:chOff x="528" y="240"/>
            <a:chExt cx="181" cy="545"/>
          </a:xfrm>
        </p:grpSpPr>
        <p:cxnSp>
          <p:nvCxnSpPr>
            <p:cNvPr id="244" name="Google Shape;244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ge81b0ad030_0_295"/>
          <p:cNvGrpSpPr/>
          <p:nvPr/>
        </p:nvGrpSpPr>
        <p:grpSpPr>
          <a:xfrm>
            <a:off x="3798243" y="2250116"/>
            <a:ext cx="286929" cy="865188"/>
            <a:chOff x="528" y="240"/>
            <a:chExt cx="181" cy="545"/>
          </a:xfrm>
        </p:grpSpPr>
        <p:cxnSp>
          <p:nvCxnSpPr>
            <p:cNvPr id="248" name="Google Shape;248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ge81b0ad030_0_295"/>
          <p:cNvGrpSpPr/>
          <p:nvPr/>
        </p:nvGrpSpPr>
        <p:grpSpPr>
          <a:xfrm>
            <a:off x="3059834" y="2226865"/>
            <a:ext cx="286929" cy="865188"/>
            <a:chOff x="528" y="240"/>
            <a:chExt cx="181" cy="545"/>
          </a:xfrm>
        </p:grpSpPr>
        <p:cxnSp>
          <p:nvCxnSpPr>
            <p:cNvPr id="252" name="Google Shape;252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" name="Google Shape;254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ge81b0ad030_0_295"/>
          <p:cNvGrpSpPr/>
          <p:nvPr/>
        </p:nvGrpSpPr>
        <p:grpSpPr>
          <a:xfrm>
            <a:off x="4144721" y="2243766"/>
            <a:ext cx="286929" cy="865188"/>
            <a:chOff x="528" y="240"/>
            <a:chExt cx="181" cy="545"/>
          </a:xfrm>
        </p:grpSpPr>
        <p:cxnSp>
          <p:nvCxnSpPr>
            <p:cNvPr id="256" name="Google Shape;256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ge81b0ad030_0_295"/>
          <p:cNvGrpSpPr/>
          <p:nvPr/>
        </p:nvGrpSpPr>
        <p:grpSpPr>
          <a:xfrm>
            <a:off x="6660593" y="2648537"/>
            <a:ext cx="286929" cy="865188"/>
            <a:chOff x="528" y="240"/>
            <a:chExt cx="181" cy="545"/>
          </a:xfrm>
        </p:grpSpPr>
        <p:cxnSp>
          <p:nvCxnSpPr>
            <p:cNvPr id="260" name="Google Shape;260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e81b0ad030_0_295"/>
          <p:cNvGrpSpPr/>
          <p:nvPr/>
        </p:nvGrpSpPr>
        <p:grpSpPr>
          <a:xfrm flipH="1">
            <a:off x="1039865" y="2479254"/>
            <a:ext cx="222456" cy="941388"/>
            <a:chOff x="384" y="816"/>
            <a:chExt cx="140" cy="593"/>
          </a:xfrm>
        </p:grpSpPr>
        <p:cxnSp>
          <p:nvCxnSpPr>
            <p:cNvPr id="264" name="Google Shape;264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7" name="Google Shape;267;ge81b0ad030_0_295"/>
          <p:cNvCxnSpPr/>
          <p:nvPr/>
        </p:nvCxnSpPr>
        <p:spPr>
          <a:xfrm rot="10800000" flipH="1">
            <a:off x="1447800" y="6576600"/>
            <a:ext cx="888600" cy="7386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8" name="Google Shape;268;ge81b0ad030_0_295"/>
          <p:cNvCxnSpPr/>
          <p:nvPr/>
        </p:nvCxnSpPr>
        <p:spPr>
          <a:xfrm rot="10800000" flipH="1">
            <a:off x="2823614" y="5709239"/>
            <a:ext cx="1563300" cy="375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9" name="Google Shape;269;ge81b0ad030_0_295"/>
          <p:cNvCxnSpPr/>
          <p:nvPr/>
        </p:nvCxnSpPr>
        <p:spPr>
          <a:xfrm>
            <a:off x="6090807" y="6058342"/>
            <a:ext cx="0" cy="100590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70" name="Google Shape;270;ge81b0ad030_0_295"/>
          <p:cNvGrpSpPr/>
          <p:nvPr/>
        </p:nvGrpSpPr>
        <p:grpSpPr>
          <a:xfrm>
            <a:off x="5746090" y="2610252"/>
            <a:ext cx="286929" cy="865187"/>
            <a:chOff x="528" y="240"/>
            <a:chExt cx="181" cy="545"/>
          </a:xfrm>
        </p:grpSpPr>
        <p:cxnSp>
          <p:nvCxnSpPr>
            <p:cNvPr id="271" name="Google Shape;271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ge81b0ad030_0_295"/>
          <p:cNvGrpSpPr/>
          <p:nvPr/>
        </p:nvGrpSpPr>
        <p:grpSpPr>
          <a:xfrm>
            <a:off x="6182999" y="2155954"/>
            <a:ext cx="286929" cy="865188"/>
            <a:chOff x="528" y="240"/>
            <a:chExt cx="181" cy="545"/>
          </a:xfrm>
        </p:grpSpPr>
        <p:cxnSp>
          <p:nvCxnSpPr>
            <p:cNvPr id="275" name="Google Shape;275;ge81b0ad030_0_295"/>
            <p:cNvCxnSpPr/>
            <p:nvPr/>
          </p:nvCxnSpPr>
          <p:spPr>
            <a:xfrm>
              <a:off x="535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ge81b0ad030_0_295"/>
            <p:cNvCxnSpPr/>
            <p:nvPr/>
          </p:nvCxnSpPr>
          <p:spPr>
            <a:xfrm>
              <a:off x="701" y="485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7" name="Google Shape;277;ge81b0ad030_0_295"/>
            <p:cNvSpPr/>
            <p:nvPr/>
          </p:nvSpPr>
          <p:spPr>
            <a:xfrm>
              <a:off x="528" y="240"/>
              <a:ext cx="181" cy="332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e81b0ad030_0_295"/>
          <p:cNvGrpSpPr/>
          <p:nvPr/>
        </p:nvGrpSpPr>
        <p:grpSpPr>
          <a:xfrm>
            <a:off x="6956508" y="3534281"/>
            <a:ext cx="222456" cy="941388"/>
            <a:chOff x="384" y="816"/>
            <a:chExt cx="140" cy="593"/>
          </a:xfrm>
        </p:grpSpPr>
        <p:cxnSp>
          <p:nvCxnSpPr>
            <p:cNvPr id="279" name="Google Shape;279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1" name="Google Shape;281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e81b0ad030_0_295"/>
          <p:cNvGrpSpPr/>
          <p:nvPr/>
        </p:nvGrpSpPr>
        <p:grpSpPr>
          <a:xfrm>
            <a:off x="6947724" y="4408928"/>
            <a:ext cx="222456" cy="941388"/>
            <a:chOff x="384" y="816"/>
            <a:chExt cx="140" cy="593"/>
          </a:xfrm>
        </p:grpSpPr>
        <p:cxnSp>
          <p:nvCxnSpPr>
            <p:cNvPr id="283" name="Google Shape;283;ge81b0ad030_0_295"/>
            <p:cNvCxnSpPr/>
            <p:nvPr/>
          </p:nvCxnSpPr>
          <p:spPr>
            <a:xfrm>
              <a:off x="520" y="1109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ge81b0ad030_0_295"/>
            <p:cNvCxnSpPr/>
            <p:nvPr/>
          </p:nvCxnSpPr>
          <p:spPr>
            <a:xfrm>
              <a:off x="391" y="1071"/>
              <a:ext cx="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ge81b0ad030_0_295"/>
            <p:cNvSpPr/>
            <p:nvPr/>
          </p:nvSpPr>
          <p:spPr>
            <a:xfrm flipH="1">
              <a:off x="384" y="816"/>
              <a:ext cx="140" cy="364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ge81b0ad030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e81b0ad030_0_295" descr="http://bali-construction.com/wp-content/uploads/2015/11/movember.logo_.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ge81b0ad030_0_295"/>
          <p:cNvGrpSpPr/>
          <p:nvPr/>
        </p:nvGrpSpPr>
        <p:grpSpPr>
          <a:xfrm>
            <a:off x="1683738" y="2648526"/>
            <a:ext cx="500450" cy="1008799"/>
            <a:chOff x="2496" y="4449"/>
            <a:chExt cx="300" cy="531"/>
          </a:xfrm>
        </p:grpSpPr>
        <p:sp>
          <p:nvSpPr>
            <p:cNvPr id="289" name="Google Shape;289;ge81b0ad030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81b0ad030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e81b0ad030_0_295"/>
          <p:cNvGrpSpPr/>
          <p:nvPr/>
        </p:nvGrpSpPr>
        <p:grpSpPr>
          <a:xfrm>
            <a:off x="2463288" y="2576726"/>
            <a:ext cx="500450" cy="1008799"/>
            <a:chOff x="2496" y="4449"/>
            <a:chExt cx="300" cy="531"/>
          </a:xfrm>
        </p:grpSpPr>
        <p:sp>
          <p:nvSpPr>
            <p:cNvPr id="292" name="Google Shape;292;ge81b0ad030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81b0ad030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81b0ad030_0_295"/>
          <p:cNvGrpSpPr/>
          <p:nvPr/>
        </p:nvGrpSpPr>
        <p:grpSpPr>
          <a:xfrm>
            <a:off x="3928938" y="2576726"/>
            <a:ext cx="500450" cy="1008799"/>
            <a:chOff x="2496" y="4449"/>
            <a:chExt cx="300" cy="531"/>
          </a:xfrm>
        </p:grpSpPr>
        <p:sp>
          <p:nvSpPr>
            <p:cNvPr id="295" name="Google Shape;295;ge81b0ad030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81b0ad030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ge81b0ad030_0_295"/>
          <p:cNvGrpSpPr/>
          <p:nvPr/>
        </p:nvGrpSpPr>
        <p:grpSpPr>
          <a:xfrm>
            <a:off x="3242838" y="2576726"/>
            <a:ext cx="500450" cy="1008799"/>
            <a:chOff x="2496" y="4449"/>
            <a:chExt cx="300" cy="531"/>
          </a:xfrm>
        </p:grpSpPr>
        <p:sp>
          <p:nvSpPr>
            <p:cNvPr id="298" name="Google Shape;298;ge81b0ad030_0_295"/>
            <p:cNvSpPr/>
            <p:nvPr/>
          </p:nvSpPr>
          <p:spPr>
            <a:xfrm>
              <a:off x="2496" y="4680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e81b0ad030_0_295"/>
            <p:cNvSpPr/>
            <p:nvPr/>
          </p:nvSpPr>
          <p:spPr>
            <a:xfrm>
              <a:off x="2496" y="4449"/>
              <a:ext cx="300" cy="30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Default Design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2021-09-26T14:48:39Z</dcterms:modified>
</cp:coreProperties>
</file>