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Lst>
  <p:notesMasterIdLst>
    <p:notesMasterId r:id="rId7"/>
  </p:notesMasterIdLst>
  <p:sldIdLst>
    <p:sldId id="256" r:id="rId8"/>
    <p:sldId id="257" r:id="rId9"/>
  </p:sldIdLst>
  <p:sldSz cy="9601200" cx="73152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A4A3A4"/>
          </p15:clr>
        </p15:guide>
        <p15:guide id="2" pos="2304">
          <p15:clr>
            <a:srgbClr val="A4A3A4"/>
          </p15:clr>
        </p15:guide>
      </p15:sldGuideLst>
    </p:ext>
    <p:ext uri="http://customooxmlschemas.google.com/">
      <go:slidesCustomData xmlns:go="http://customooxmlschemas.google.com/" r:id="rId10" roundtripDataSignature="AMtx7mh4tlQCTG/1Bd81ndOClxmXpIm0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5BF8D4-6C92-43AE-A057-24F599B5B4DA}">
  <a:tblStyle styleId="{5B5BF8D4-6C92-43AE-A057-24F599B5B4DA}"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24"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customschemas.google.com/relationships/presentationmetadata" Target="metadata"/><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00" lIns="96625" spcFirstLastPara="1" rIns="96625" wrap="square" tIns="483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00" lIns="96625" spcFirstLastPara="1" rIns="96625" wrap="square" tIns="483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aaab171cc_0_289: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1" name="Google Shape;161;geaaab171cc_0_289: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t/>
            </a:r>
            <a:endParaRPr/>
          </a:p>
        </p:txBody>
      </p:sp>
      <p:sp>
        <p:nvSpPr>
          <p:cNvPr id="162" name="Google Shape;162;geaaab171cc_0_289: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aaab171cc_0_295: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8" name="Google Shape;168;geaaab171cc_0_295: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t/>
            </a:r>
            <a:endParaRPr/>
          </a:p>
        </p:txBody>
      </p:sp>
      <p:sp>
        <p:nvSpPr>
          <p:cNvPr id="169" name="Google Shape;169;geaaab171cc_0_295: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20"/>
          <p:cNvSpPr txBox="1"/>
          <p:nvPr>
            <p:ph idx="1" type="body"/>
          </p:nvPr>
        </p:nvSpPr>
        <p:spPr>
          <a:xfrm rot="5400000">
            <a:off x="489744" y="2115344"/>
            <a:ext cx="6335712" cy="6584950"/>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0"/>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2032000" y="3657600"/>
            <a:ext cx="8189912" cy="1646237"/>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21"/>
          <p:cNvSpPr txBox="1"/>
          <p:nvPr>
            <p:ph idx="1" type="body"/>
          </p:nvPr>
        </p:nvSpPr>
        <p:spPr>
          <a:xfrm rot="5400000">
            <a:off x="-1336675" y="2087563"/>
            <a:ext cx="8189912" cy="4786313"/>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geaaab171cc_0_421"/>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geaaab171cc_0_421"/>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geaaab171cc_0_421"/>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geaaab171cc_0_425"/>
          <p:cNvSpPr txBox="1"/>
          <p:nvPr>
            <p:ph type="ctrTitle"/>
          </p:nvPr>
        </p:nvSpPr>
        <p:spPr>
          <a:xfrm>
            <a:off x="549275" y="2982913"/>
            <a:ext cx="6216600" cy="20574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 name="Google Shape;96;geaaab171cc_0_425"/>
          <p:cNvSpPr txBox="1"/>
          <p:nvPr>
            <p:ph idx="1" type="subTitle"/>
          </p:nvPr>
        </p:nvSpPr>
        <p:spPr>
          <a:xfrm>
            <a:off x="1096963" y="5440363"/>
            <a:ext cx="5121300" cy="24543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680"/>
              </a:spcBef>
              <a:spcAft>
                <a:spcPts val="0"/>
              </a:spcAft>
              <a:buClr>
                <a:schemeClr val="dk1"/>
              </a:buClr>
              <a:buSzPts val="3400"/>
              <a:buFont typeface="Arial"/>
              <a:buNone/>
              <a:defRPr/>
            </a:lvl1pPr>
            <a:lvl2pPr lvl="1" rtl="0" algn="ctr">
              <a:lnSpc>
                <a:spcPct val="100000"/>
              </a:lnSpc>
              <a:spcBef>
                <a:spcPts val="600"/>
              </a:spcBef>
              <a:spcAft>
                <a:spcPts val="0"/>
              </a:spcAft>
              <a:buClr>
                <a:schemeClr val="dk1"/>
              </a:buClr>
              <a:buSzPts val="3000"/>
              <a:buFont typeface="Arial"/>
              <a:buNone/>
              <a:defRPr/>
            </a:lvl2pPr>
            <a:lvl3pPr lvl="2" rtl="0" algn="ctr">
              <a:lnSpc>
                <a:spcPct val="100000"/>
              </a:lnSpc>
              <a:spcBef>
                <a:spcPts val="500"/>
              </a:spcBef>
              <a:spcAft>
                <a:spcPts val="0"/>
              </a:spcAft>
              <a:buClr>
                <a:schemeClr val="dk1"/>
              </a:buClr>
              <a:buSzPts val="2500"/>
              <a:buFont typeface="Arial"/>
              <a:buNone/>
              <a:defRPr/>
            </a:lvl3pPr>
            <a:lvl4pPr lvl="3" rtl="0" algn="ctr">
              <a:lnSpc>
                <a:spcPct val="100000"/>
              </a:lnSpc>
              <a:spcBef>
                <a:spcPts val="420"/>
              </a:spcBef>
              <a:spcAft>
                <a:spcPts val="0"/>
              </a:spcAft>
              <a:buClr>
                <a:schemeClr val="dk1"/>
              </a:buClr>
              <a:buSzPts val="2100"/>
              <a:buFont typeface="Arial"/>
              <a:buNone/>
              <a:defRPr/>
            </a:lvl4pPr>
            <a:lvl5pPr lvl="4" rtl="0" algn="ctr">
              <a:lnSpc>
                <a:spcPct val="100000"/>
              </a:lnSpc>
              <a:spcBef>
                <a:spcPts val="420"/>
              </a:spcBef>
              <a:spcAft>
                <a:spcPts val="0"/>
              </a:spcAft>
              <a:buClr>
                <a:schemeClr val="dk1"/>
              </a:buClr>
              <a:buSzPts val="2100"/>
              <a:buFont typeface="Arial"/>
              <a:buNone/>
              <a:defRPr/>
            </a:lvl5pPr>
            <a:lvl6pPr lvl="5" rtl="0" algn="ctr">
              <a:lnSpc>
                <a:spcPct val="100000"/>
              </a:lnSpc>
              <a:spcBef>
                <a:spcPts val="420"/>
              </a:spcBef>
              <a:spcAft>
                <a:spcPts val="0"/>
              </a:spcAft>
              <a:buClr>
                <a:schemeClr val="dk1"/>
              </a:buClr>
              <a:buSzPts val="2100"/>
              <a:buFont typeface="Arial"/>
              <a:buNone/>
              <a:defRPr/>
            </a:lvl6pPr>
            <a:lvl7pPr lvl="6" rtl="0" algn="ctr">
              <a:lnSpc>
                <a:spcPct val="100000"/>
              </a:lnSpc>
              <a:spcBef>
                <a:spcPts val="420"/>
              </a:spcBef>
              <a:spcAft>
                <a:spcPts val="0"/>
              </a:spcAft>
              <a:buClr>
                <a:schemeClr val="dk1"/>
              </a:buClr>
              <a:buSzPts val="2100"/>
              <a:buFont typeface="Arial"/>
              <a:buNone/>
              <a:defRPr/>
            </a:lvl7pPr>
            <a:lvl8pPr lvl="7" rtl="0" algn="ctr">
              <a:lnSpc>
                <a:spcPct val="100000"/>
              </a:lnSpc>
              <a:spcBef>
                <a:spcPts val="420"/>
              </a:spcBef>
              <a:spcAft>
                <a:spcPts val="0"/>
              </a:spcAft>
              <a:buClr>
                <a:schemeClr val="dk1"/>
              </a:buClr>
              <a:buSzPts val="2100"/>
              <a:buFont typeface="Arial"/>
              <a:buNone/>
              <a:defRPr/>
            </a:lvl8pPr>
            <a:lvl9pPr lvl="8" rtl="0" algn="ctr">
              <a:lnSpc>
                <a:spcPct val="100000"/>
              </a:lnSpc>
              <a:spcBef>
                <a:spcPts val="420"/>
              </a:spcBef>
              <a:spcAft>
                <a:spcPts val="0"/>
              </a:spcAft>
              <a:buClr>
                <a:schemeClr val="dk1"/>
              </a:buClr>
              <a:buSzPts val="2100"/>
              <a:buFont typeface="Arial"/>
              <a:buNone/>
              <a:defRPr/>
            </a:lvl9pPr>
          </a:lstStyle>
          <a:p/>
        </p:txBody>
      </p:sp>
      <p:sp>
        <p:nvSpPr>
          <p:cNvPr id="97" name="Google Shape;97;geaaab171cc_0_425"/>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geaaab171cc_0_425"/>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geaaab171cc_0_425"/>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geaaab171cc_0_431"/>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geaaab171cc_0_431"/>
          <p:cNvSpPr txBox="1"/>
          <p:nvPr>
            <p:ph idx="1" type="body"/>
          </p:nvPr>
        </p:nvSpPr>
        <p:spPr>
          <a:xfrm>
            <a:off x="365125" y="2239963"/>
            <a:ext cx="6585000" cy="6335700"/>
          </a:xfrm>
          <a:prstGeom prst="rect">
            <a:avLst/>
          </a:prstGeom>
          <a:noFill/>
          <a:ln>
            <a:noFill/>
          </a:ln>
        </p:spPr>
        <p:txBody>
          <a:bodyPr anchorCtr="0" anchor="t" bIns="48325" lIns="96650" spcFirstLastPara="1" rIns="96650" wrap="square" tIns="4832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03" name="Google Shape;103;geaaab171cc_0_431"/>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geaaab171cc_0_431"/>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geaaab171cc_0_431"/>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geaaab171cc_0_437"/>
          <p:cNvSpPr txBox="1"/>
          <p:nvPr>
            <p:ph type="title"/>
          </p:nvPr>
        </p:nvSpPr>
        <p:spPr>
          <a:xfrm>
            <a:off x="577850" y="6169025"/>
            <a:ext cx="6218100" cy="19083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b="1" sz="4000" cap="none"/>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geaaab171cc_0_437"/>
          <p:cNvSpPr txBox="1"/>
          <p:nvPr>
            <p:ph idx="1" type="body"/>
          </p:nvPr>
        </p:nvSpPr>
        <p:spPr>
          <a:xfrm>
            <a:off x="577850" y="4068763"/>
            <a:ext cx="6218100" cy="2100300"/>
          </a:xfrm>
          <a:prstGeom prst="rect">
            <a:avLst/>
          </a:prstGeom>
          <a:noFill/>
          <a:ln>
            <a:noFill/>
          </a:ln>
        </p:spPr>
        <p:txBody>
          <a:bodyPr anchorCtr="0" anchor="b" bIns="48325" lIns="96650" spcFirstLastPara="1" rIns="96650" wrap="square" tIns="48325">
            <a:noAutofit/>
          </a:bodyPr>
          <a:lstStyle>
            <a:lvl1pPr indent="-228600" lvl="0" marL="457200" rtl="0" algn="l">
              <a:lnSpc>
                <a:spcPct val="100000"/>
              </a:lnSpc>
              <a:spcBef>
                <a:spcPts val="400"/>
              </a:spcBef>
              <a:spcAft>
                <a:spcPts val="0"/>
              </a:spcAft>
              <a:buClr>
                <a:schemeClr val="dk1"/>
              </a:buClr>
              <a:buSzPts val="2000"/>
              <a:buFont typeface="Arial"/>
              <a:buNone/>
              <a:defRPr sz="2000"/>
            </a:lvl1pPr>
            <a:lvl2pPr indent="-228600" lvl="1" marL="914400" rtl="0" algn="l">
              <a:lnSpc>
                <a:spcPct val="100000"/>
              </a:lnSpc>
              <a:spcBef>
                <a:spcPts val="360"/>
              </a:spcBef>
              <a:spcAft>
                <a:spcPts val="0"/>
              </a:spcAft>
              <a:buClr>
                <a:schemeClr val="dk1"/>
              </a:buClr>
              <a:buSzPts val="1800"/>
              <a:buFont typeface="Arial"/>
              <a:buNone/>
              <a:defRPr sz="1800"/>
            </a:lvl2pPr>
            <a:lvl3pPr indent="-228600" lvl="2" marL="1371600" rtl="0" algn="l">
              <a:lnSpc>
                <a:spcPct val="100000"/>
              </a:lnSpc>
              <a:spcBef>
                <a:spcPts val="320"/>
              </a:spcBef>
              <a:spcAft>
                <a:spcPts val="0"/>
              </a:spcAft>
              <a:buClr>
                <a:schemeClr val="dk1"/>
              </a:buClr>
              <a:buSzPts val="1600"/>
              <a:buFont typeface="Arial"/>
              <a:buNone/>
              <a:defRPr sz="1600"/>
            </a:lvl3pPr>
            <a:lvl4pPr indent="-228600" lvl="3" marL="1828800" rtl="0" algn="l">
              <a:lnSpc>
                <a:spcPct val="100000"/>
              </a:lnSpc>
              <a:spcBef>
                <a:spcPts val="280"/>
              </a:spcBef>
              <a:spcAft>
                <a:spcPts val="0"/>
              </a:spcAft>
              <a:buClr>
                <a:schemeClr val="dk1"/>
              </a:buClr>
              <a:buSzPts val="1400"/>
              <a:buFont typeface="Arial"/>
              <a:buNone/>
              <a:defRPr sz="1400"/>
            </a:lvl4pPr>
            <a:lvl5pPr indent="-228600" lvl="4" marL="2286000" rtl="0" algn="l">
              <a:lnSpc>
                <a:spcPct val="100000"/>
              </a:lnSpc>
              <a:spcBef>
                <a:spcPts val="280"/>
              </a:spcBef>
              <a:spcAft>
                <a:spcPts val="0"/>
              </a:spcAft>
              <a:buClr>
                <a:schemeClr val="dk1"/>
              </a:buClr>
              <a:buSzPts val="1400"/>
              <a:buFont typeface="Arial"/>
              <a:buNone/>
              <a:defRPr sz="1400"/>
            </a:lvl5pPr>
            <a:lvl6pPr indent="-228600" lvl="5" marL="2743200" rtl="0" algn="l">
              <a:lnSpc>
                <a:spcPct val="100000"/>
              </a:lnSpc>
              <a:spcBef>
                <a:spcPts val="280"/>
              </a:spcBef>
              <a:spcAft>
                <a:spcPts val="0"/>
              </a:spcAft>
              <a:buClr>
                <a:schemeClr val="dk1"/>
              </a:buClr>
              <a:buSzPts val="1400"/>
              <a:buFont typeface="Arial"/>
              <a:buNone/>
              <a:defRPr sz="1400"/>
            </a:lvl6pPr>
            <a:lvl7pPr indent="-228600" lvl="6" marL="3200400" rtl="0" algn="l">
              <a:lnSpc>
                <a:spcPct val="100000"/>
              </a:lnSpc>
              <a:spcBef>
                <a:spcPts val="280"/>
              </a:spcBef>
              <a:spcAft>
                <a:spcPts val="0"/>
              </a:spcAft>
              <a:buClr>
                <a:schemeClr val="dk1"/>
              </a:buClr>
              <a:buSzPts val="1400"/>
              <a:buFont typeface="Arial"/>
              <a:buNone/>
              <a:defRPr sz="1400"/>
            </a:lvl7pPr>
            <a:lvl8pPr indent="-228600" lvl="7" marL="3657600" rtl="0" algn="l">
              <a:lnSpc>
                <a:spcPct val="100000"/>
              </a:lnSpc>
              <a:spcBef>
                <a:spcPts val="280"/>
              </a:spcBef>
              <a:spcAft>
                <a:spcPts val="0"/>
              </a:spcAft>
              <a:buClr>
                <a:schemeClr val="dk1"/>
              </a:buClr>
              <a:buSzPts val="1400"/>
              <a:buFont typeface="Arial"/>
              <a:buNone/>
              <a:defRPr sz="1400"/>
            </a:lvl8pPr>
            <a:lvl9pPr indent="-228600" lvl="8" marL="4114800" rtl="0" algn="l">
              <a:lnSpc>
                <a:spcPct val="100000"/>
              </a:lnSpc>
              <a:spcBef>
                <a:spcPts val="280"/>
              </a:spcBef>
              <a:spcAft>
                <a:spcPts val="0"/>
              </a:spcAft>
              <a:buClr>
                <a:schemeClr val="dk1"/>
              </a:buClr>
              <a:buSzPts val="1400"/>
              <a:buFont typeface="Arial"/>
              <a:buNone/>
              <a:defRPr sz="1400"/>
            </a:lvl9pPr>
          </a:lstStyle>
          <a:p/>
        </p:txBody>
      </p:sp>
      <p:sp>
        <p:nvSpPr>
          <p:cNvPr id="109" name="Google Shape;109;geaaab171cc_0_437"/>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geaaab171cc_0_437"/>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geaaab171cc_0_437"/>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geaaab171cc_0_443"/>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geaaab171cc_0_443"/>
          <p:cNvSpPr txBox="1"/>
          <p:nvPr>
            <p:ph idx="1" type="body"/>
          </p:nvPr>
        </p:nvSpPr>
        <p:spPr>
          <a:xfrm>
            <a:off x="365125" y="2239963"/>
            <a:ext cx="3216300" cy="6335700"/>
          </a:xfrm>
          <a:prstGeom prst="rect">
            <a:avLst/>
          </a:prstGeom>
          <a:noFill/>
          <a:ln>
            <a:noFill/>
          </a:ln>
        </p:spPr>
        <p:txBody>
          <a:bodyPr anchorCtr="0" anchor="t" bIns="48325" lIns="96650" spcFirstLastPara="1" rIns="96650" wrap="square" tIns="48325">
            <a:noAutofit/>
          </a:bodyPr>
          <a:lstStyle>
            <a:lvl1pPr indent="-406400" lvl="0" marL="457200" rtl="0" algn="l">
              <a:lnSpc>
                <a:spcPct val="100000"/>
              </a:lnSpc>
              <a:spcBef>
                <a:spcPts val="560"/>
              </a:spcBef>
              <a:spcAft>
                <a:spcPts val="0"/>
              </a:spcAft>
              <a:buClr>
                <a:schemeClr val="dk1"/>
              </a:buClr>
              <a:buSzPts val="2800"/>
              <a:buFont typeface="Arial"/>
              <a:buChar char="•"/>
              <a:defRPr sz="2800"/>
            </a:lvl1pPr>
            <a:lvl2pPr indent="-381000" lvl="1" marL="914400" rtl="0" algn="l">
              <a:lnSpc>
                <a:spcPct val="100000"/>
              </a:lnSpc>
              <a:spcBef>
                <a:spcPts val="480"/>
              </a:spcBef>
              <a:spcAft>
                <a:spcPts val="0"/>
              </a:spcAft>
              <a:buClr>
                <a:schemeClr val="dk1"/>
              </a:buClr>
              <a:buSzPts val="2400"/>
              <a:buFont typeface="Arial"/>
              <a:buChar char="–"/>
              <a:defRPr sz="2400"/>
            </a:lvl2pPr>
            <a:lvl3pPr indent="-355600" lvl="2" marL="1371600" rtl="0" algn="l">
              <a:lnSpc>
                <a:spcPct val="100000"/>
              </a:lnSpc>
              <a:spcBef>
                <a:spcPts val="400"/>
              </a:spcBef>
              <a:spcAft>
                <a:spcPts val="0"/>
              </a:spcAft>
              <a:buClr>
                <a:schemeClr val="dk1"/>
              </a:buClr>
              <a:buSzPts val="2000"/>
              <a:buFont typeface="Arial"/>
              <a:buChar char="•"/>
              <a:defRPr sz="2000"/>
            </a:lvl3pPr>
            <a:lvl4pPr indent="-342900" lvl="3" marL="1828800" rtl="0" algn="l">
              <a:lnSpc>
                <a:spcPct val="100000"/>
              </a:lnSpc>
              <a:spcBef>
                <a:spcPts val="360"/>
              </a:spcBef>
              <a:spcAft>
                <a:spcPts val="0"/>
              </a:spcAft>
              <a:buClr>
                <a:schemeClr val="dk1"/>
              </a:buClr>
              <a:buSzPts val="1800"/>
              <a:buFont typeface="Arial"/>
              <a:buChar char="–"/>
              <a:defRPr sz="1800"/>
            </a:lvl4pPr>
            <a:lvl5pPr indent="-342900" lvl="4" marL="2286000" rtl="0" algn="l">
              <a:lnSpc>
                <a:spcPct val="100000"/>
              </a:lnSpc>
              <a:spcBef>
                <a:spcPts val="360"/>
              </a:spcBef>
              <a:spcAft>
                <a:spcPts val="0"/>
              </a:spcAft>
              <a:buClr>
                <a:schemeClr val="dk1"/>
              </a:buClr>
              <a:buSzPts val="1800"/>
              <a:buFont typeface="Arial"/>
              <a:buChar char="»"/>
              <a:defRPr sz="1800"/>
            </a:lvl5pPr>
            <a:lvl6pPr indent="-342900" lvl="5" marL="2743200" rtl="0" algn="l">
              <a:lnSpc>
                <a:spcPct val="100000"/>
              </a:lnSpc>
              <a:spcBef>
                <a:spcPts val="360"/>
              </a:spcBef>
              <a:spcAft>
                <a:spcPts val="0"/>
              </a:spcAft>
              <a:buClr>
                <a:schemeClr val="dk1"/>
              </a:buClr>
              <a:buSzPts val="1800"/>
              <a:buFont typeface="Arial"/>
              <a:buChar char="»"/>
              <a:defRPr sz="1800"/>
            </a:lvl6pPr>
            <a:lvl7pPr indent="-342900" lvl="6" marL="3200400" rtl="0" algn="l">
              <a:lnSpc>
                <a:spcPct val="100000"/>
              </a:lnSpc>
              <a:spcBef>
                <a:spcPts val="360"/>
              </a:spcBef>
              <a:spcAft>
                <a:spcPts val="0"/>
              </a:spcAft>
              <a:buClr>
                <a:schemeClr val="dk1"/>
              </a:buClr>
              <a:buSzPts val="1800"/>
              <a:buFont typeface="Arial"/>
              <a:buChar char="»"/>
              <a:defRPr sz="1800"/>
            </a:lvl7pPr>
            <a:lvl8pPr indent="-342900" lvl="7" marL="3657600" rtl="0" algn="l">
              <a:lnSpc>
                <a:spcPct val="100000"/>
              </a:lnSpc>
              <a:spcBef>
                <a:spcPts val="360"/>
              </a:spcBef>
              <a:spcAft>
                <a:spcPts val="0"/>
              </a:spcAft>
              <a:buClr>
                <a:schemeClr val="dk1"/>
              </a:buClr>
              <a:buSzPts val="1800"/>
              <a:buFont typeface="Arial"/>
              <a:buChar char="»"/>
              <a:defRPr sz="1800"/>
            </a:lvl8pPr>
            <a:lvl9pPr indent="-342900" lvl="8" marL="4114800" rtl="0" algn="l">
              <a:lnSpc>
                <a:spcPct val="100000"/>
              </a:lnSpc>
              <a:spcBef>
                <a:spcPts val="360"/>
              </a:spcBef>
              <a:spcAft>
                <a:spcPts val="0"/>
              </a:spcAft>
              <a:buClr>
                <a:schemeClr val="dk1"/>
              </a:buClr>
              <a:buSzPts val="1800"/>
              <a:buFont typeface="Arial"/>
              <a:buChar char="»"/>
              <a:defRPr sz="1800"/>
            </a:lvl9pPr>
          </a:lstStyle>
          <a:p/>
        </p:txBody>
      </p:sp>
      <p:sp>
        <p:nvSpPr>
          <p:cNvPr id="115" name="Google Shape;115;geaaab171cc_0_443"/>
          <p:cNvSpPr txBox="1"/>
          <p:nvPr>
            <p:ph idx="2" type="body"/>
          </p:nvPr>
        </p:nvSpPr>
        <p:spPr>
          <a:xfrm>
            <a:off x="3733800" y="2239963"/>
            <a:ext cx="3216300" cy="6335700"/>
          </a:xfrm>
          <a:prstGeom prst="rect">
            <a:avLst/>
          </a:prstGeom>
          <a:noFill/>
          <a:ln>
            <a:noFill/>
          </a:ln>
        </p:spPr>
        <p:txBody>
          <a:bodyPr anchorCtr="0" anchor="t" bIns="48325" lIns="96650" spcFirstLastPara="1" rIns="96650" wrap="square" tIns="48325">
            <a:noAutofit/>
          </a:bodyPr>
          <a:lstStyle>
            <a:lvl1pPr indent="-406400" lvl="0" marL="457200" rtl="0" algn="l">
              <a:lnSpc>
                <a:spcPct val="100000"/>
              </a:lnSpc>
              <a:spcBef>
                <a:spcPts val="560"/>
              </a:spcBef>
              <a:spcAft>
                <a:spcPts val="0"/>
              </a:spcAft>
              <a:buClr>
                <a:schemeClr val="dk1"/>
              </a:buClr>
              <a:buSzPts val="2800"/>
              <a:buFont typeface="Arial"/>
              <a:buChar char="•"/>
              <a:defRPr sz="2800"/>
            </a:lvl1pPr>
            <a:lvl2pPr indent="-381000" lvl="1" marL="914400" rtl="0" algn="l">
              <a:lnSpc>
                <a:spcPct val="100000"/>
              </a:lnSpc>
              <a:spcBef>
                <a:spcPts val="480"/>
              </a:spcBef>
              <a:spcAft>
                <a:spcPts val="0"/>
              </a:spcAft>
              <a:buClr>
                <a:schemeClr val="dk1"/>
              </a:buClr>
              <a:buSzPts val="2400"/>
              <a:buFont typeface="Arial"/>
              <a:buChar char="–"/>
              <a:defRPr sz="2400"/>
            </a:lvl2pPr>
            <a:lvl3pPr indent="-355600" lvl="2" marL="1371600" rtl="0" algn="l">
              <a:lnSpc>
                <a:spcPct val="100000"/>
              </a:lnSpc>
              <a:spcBef>
                <a:spcPts val="400"/>
              </a:spcBef>
              <a:spcAft>
                <a:spcPts val="0"/>
              </a:spcAft>
              <a:buClr>
                <a:schemeClr val="dk1"/>
              </a:buClr>
              <a:buSzPts val="2000"/>
              <a:buFont typeface="Arial"/>
              <a:buChar char="•"/>
              <a:defRPr sz="2000"/>
            </a:lvl3pPr>
            <a:lvl4pPr indent="-342900" lvl="3" marL="1828800" rtl="0" algn="l">
              <a:lnSpc>
                <a:spcPct val="100000"/>
              </a:lnSpc>
              <a:spcBef>
                <a:spcPts val="360"/>
              </a:spcBef>
              <a:spcAft>
                <a:spcPts val="0"/>
              </a:spcAft>
              <a:buClr>
                <a:schemeClr val="dk1"/>
              </a:buClr>
              <a:buSzPts val="1800"/>
              <a:buFont typeface="Arial"/>
              <a:buChar char="–"/>
              <a:defRPr sz="1800"/>
            </a:lvl4pPr>
            <a:lvl5pPr indent="-342900" lvl="4" marL="2286000" rtl="0" algn="l">
              <a:lnSpc>
                <a:spcPct val="100000"/>
              </a:lnSpc>
              <a:spcBef>
                <a:spcPts val="360"/>
              </a:spcBef>
              <a:spcAft>
                <a:spcPts val="0"/>
              </a:spcAft>
              <a:buClr>
                <a:schemeClr val="dk1"/>
              </a:buClr>
              <a:buSzPts val="1800"/>
              <a:buFont typeface="Arial"/>
              <a:buChar char="»"/>
              <a:defRPr sz="1800"/>
            </a:lvl5pPr>
            <a:lvl6pPr indent="-342900" lvl="5" marL="2743200" rtl="0" algn="l">
              <a:lnSpc>
                <a:spcPct val="100000"/>
              </a:lnSpc>
              <a:spcBef>
                <a:spcPts val="360"/>
              </a:spcBef>
              <a:spcAft>
                <a:spcPts val="0"/>
              </a:spcAft>
              <a:buClr>
                <a:schemeClr val="dk1"/>
              </a:buClr>
              <a:buSzPts val="1800"/>
              <a:buFont typeface="Arial"/>
              <a:buChar char="»"/>
              <a:defRPr sz="1800"/>
            </a:lvl6pPr>
            <a:lvl7pPr indent="-342900" lvl="6" marL="3200400" rtl="0" algn="l">
              <a:lnSpc>
                <a:spcPct val="100000"/>
              </a:lnSpc>
              <a:spcBef>
                <a:spcPts val="360"/>
              </a:spcBef>
              <a:spcAft>
                <a:spcPts val="0"/>
              </a:spcAft>
              <a:buClr>
                <a:schemeClr val="dk1"/>
              </a:buClr>
              <a:buSzPts val="1800"/>
              <a:buFont typeface="Arial"/>
              <a:buChar char="»"/>
              <a:defRPr sz="1800"/>
            </a:lvl7pPr>
            <a:lvl8pPr indent="-342900" lvl="7" marL="3657600" rtl="0" algn="l">
              <a:lnSpc>
                <a:spcPct val="100000"/>
              </a:lnSpc>
              <a:spcBef>
                <a:spcPts val="360"/>
              </a:spcBef>
              <a:spcAft>
                <a:spcPts val="0"/>
              </a:spcAft>
              <a:buClr>
                <a:schemeClr val="dk1"/>
              </a:buClr>
              <a:buSzPts val="1800"/>
              <a:buFont typeface="Arial"/>
              <a:buChar char="»"/>
              <a:defRPr sz="1800"/>
            </a:lvl8pPr>
            <a:lvl9pPr indent="-342900" lvl="8" marL="4114800" rtl="0" algn="l">
              <a:lnSpc>
                <a:spcPct val="100000"/>
              </a:lnSpc>
              <a:spcBef>
                <a:spcPts val="360"/>
              </a:spcBef>
              <a:spcAft>
                <a:spcPts val="0"/>
              </a:spcAft>
              <a:buClr>
                <a:schemeClr val="dk1"/>
              </a:buClr>
              <a:buSzPts val="1800"/>
              <a:buFont typeface="Arial"/>
              <a:buChar char="»"/>
              <a:defRPr sz="1800"/>
            </a:lvl9pPr>
          </a:lstStyle>
          <a:p/>
        </p:txBody>
      </p:sp>
      <p:sp>
        <p:nvSpPr>
          <p:cNvPr id="116" name="Google Shape;116;geaaab171cc_0_443"/>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geaaab171cc_0_443"/>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geaaab171cc_0_443"/>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geaaab171cc_0_450"/>
          <p:cNvSpPr txBox="1"/>
          <p:nvPr>
            <p:ph type="title"/>
          </p:nvPr>
        </p:nvSpPr>
        <p:spPr>
          <a:xfrm>
            <a:off x="365125" y="384175"/>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geaaab171cc_0_450"/>
          <p:cNvSpPr txBox="1"/>
          <p:nvPr>
            <p:ph idx="1" type="body"/>
          </p:nvPr>
        </p:nvSpPr>
        <p:spPr>
          <a:xfrm>
            <a:off x="365125" y="2149475"/>
            <a:ext cx="3232200" cy="895200"/>
          </a:xfrm>
          <a:prstGeom prst="rect">
            <a:avLst/>
          </a:prstGeom>
          <a:noFill/>
          <a:ln>
            <a:noFill/>
          </a:ln>
        </p:spPr>
        <p:txBody>
          <a:bodyPr anchorCtr="0" anchor="b" bIns="48325" lIns="96650" spcFirstLastPara="1" rIns="96650" wrap="square" tIns="48325">
            <a:noAutofit/>
          </a:bodyPr>
          <a:lstStyle>
            <a:lvl1pPr indent="-228600" lvl="0" marL="457200" rtl="0" algn="l">
              <a:lnSpc>
                <a:spcPct val="100000"/>
              </a:lnSpc>
              <a:spcBef>
                <a:spcPts val="480"/>
              </a:spcBef>
              <a:spcAft>
                <a:spcPts val="0"/>
              </a:spcAft>
              <a:buClr>
                <a:schemeClr val="dk1"/>
              </a:buClr>
              <a:buSzPts val="2400"/>
              <a:buFont typeface="Arial"/>
              <a:buNone/>
              <a:defRPr b="1" sz="2400"/>
            </a:lvl1pPr>
            <a:lvl2pPr indent="-228600" lvl="1" marL="914400" rtl="0" algn="l">
              <a:lnSpc>
                <a:spcPct val="100000"/>
              </a:lnSpc>
              <a:spcBef>
                <a:spcPts val="400"/>
              </a:spcBef>
              <a:spcAft>
                <a:spcPts val="0"/>
              </a:spcAft>
              <a:buClr>
                <a:schemeClr val="dk1"/>
              </a:buClr>
              <a:buSzPts val="2000"/>
              <a:buFont typeface="Arial"/>
              <a:buNone/>
              <a:defRPr b="1" sz="2000"/>
            </a:lvl2pPr>
            <a:lvl3pPr indent="-228600" lvl="2" marL="1371600" rtl="0" algn="l">
              <a:lnSpc>
                <a:spcPct val="100000"/>
              </a:lnSpc>
              <a:spcBef>
                <a:spcPts val="360"/>
              </a:spcBef>
              <a:spcAft>
                <a:spcPts val="0"/>
              </a:spcAft>
              <a:buClr>
                <a:schemeClr val="dk1"/>
              </a:buClr>
              <a:buSzPts val="1800"/>
              <a:buFont typeface="Arial"/>
              <a:buNone/>
              <a:defRPr b="1" sz="1800"/>
            </a:lvl3pPr>
            <a:lvl4pPr indent="-228600" lvl="3" marL="1828800" rtl="0" algn="l">
              <a:lnSpc>
                <a:spcPct val="100000"/>
              </a:lnSpc>
              <a:spcBef>
                <a:spcPts val="320"/>
              </a:spcBef>
              <a:spcAft>
                <a:spcPts val="0"/>
              </a:spcAft>
              <a:buClr>
                <a:schemeClr val="dk1"/>
              </a:buClr>
              <a:buSzPts val="1600"/>
              <a:buFont typeface="Arial"/>
              <a:buNone/>
              <a:defRPr b="1" sz="1600"/>
            </a:lvl4pPr>
            <a:lvl5pPr indent="-228600" lvl="4" marL="2286000" rtl="0" algn="l">
              <a:lnSpc>
                <a:spcPct val="100000"/>
              </a:lnSpc>
              <a:spcBef>
                <a:spcPts val="320"/>
              </a:spcBef>
              <a:spcAft>
                <a:spcPts val="0"/>
              </a:spcAft>
              <a:buClr>
                <a:schemeClr val="dk1"/>
              </a:buClr>
              <a:buSzPts val="1600"/>
              <a:buFont typeface="Arial"/>
              <a:buNone/>
              <a:defRPr b="1" sz="1600"/>
            </a:lvl5pPr>
            <a:lvl6pPr indent="-228600" lvl="5" marL="2743200" rtl="0" algn="l">
              <a:lnSpc>
                <a:spcPct val="100000"/>
              </a:lnSpc>
              <a:spcBef>
                <a:spcPts val="320"/>
              </a:spcBef>
              <a:spcAft>
                <a:spcPts val="0"/>
              </a:spcAft>
              <a:buClr>
                <a:schemeClr val="dk1"/>
              </a:buClr>
              <a:buSzPts val="1600"/>
              <a:buFont typeface="Arial"/>
              <a:buNone/>
              <a:defRPr b="1" sz="1600"/>
            </a:lvl6pPr>
            <a:lvl7pPr indent="-228600" lvl="6" marL="3200400" rtl="0" algn="l">
              <a:lnSpc>
                <a:spcPct val="100000"/>
              </a:lnSpc>
              <a:spcBef>
                <a:spcPts val="320"/>
              </a:spcBef>
              <a:spcAft>
                <a:spcPts val="0"/>
              </a:spcAft>
              <a:buClr>
                <a:schemeClr val="dk1"/>
              </a:buClr>
              <a:buSzPts val="1600"/>
              <a:buFont typeface="Arial"/>
              <a:buNone/>
              <a:defRPr b="1" sz="1600"/>
            </a:lvl7pPr>
            <a:lvl8pPr indent="-228600" lvl="7" marL="3657600" rtl="0" algn="l">
              <a:lnSpc>
                <a:spcPct val="100000"/>
              </a:lnSpc>
              <a:spcBef>
                <a:spcPts val="320"/>
              </a:spcBef>
              <a:spcAft>
                <a:spcPts val="0"/>
              </a:spcAft>
              <a:buClr>
                <a:schemeClr val="dk1"/>
              </a:buClr>
              <a:buSzPts val="1600"/>
              <a:buFont typeface="Arial"/>
              <a:buNone/>
              <a:defRPr b="1" sz="1600"/>
            </a:lvl8pPr>
            <a:lvl9pPr indent="-228600" lvl="8" marL="4114800" rtl="0" algn="l">
              <a:lnSpc>
                <a:spcPct val="100000"/>
              </a:lnSpc>
              <a:spcBef>
                <a:spcPts val="320"/>
              </a:spcBef>
              <a:spcAft>
                <a:spcPts val="0"/>
              </a:spcAft>
              <a:buClr>
                <a:schemeClr val="dk1"/>
              </a:buClr>
              <a:buSzPts val="1600"/>
              <a:buFont typeface="Arial"/>
              <a:buNone/>
              <a:defRPr b="1" sz="1600"/>
            </a:lvl9pPr>
          </a:lstStyle>
          <a:p/>
        </p:txBody>
      </p:sp>
      <p:sp>
        <p:nvSpPr>
          <p:cNvPr id="122" name="Google Shape;122;geaaab171cc_0_450"/>
          <p:cNvSpPr txBox="1"/>
          <p:nvPr>
            <p:ph idx="2" type="body"/>
          </p:nvPr>
        </p:nvSpPr>
        <p:spPr>
          <a:xfrm>
            <a:off x="365125" y="3044825"/>
            <a:ext cx="3232200" cy="5532300"/>
          </a:xfrm>
          <a:prstGeom prst="rect">
            <a:avLst/>
          </a:prstGeom>
          <a:noFill/>
          <a:ln>
            <a:noFill/>
          </a:ln>
        </p:spPr>
        <p:txBody>
          <a:bodyPr anchorCtr="0" anchor="t" bIns="48325" lIns="96650" spcFirstLastPara="1" rIns="96650" wrap="square" tIns="48325">
            <a:noAutofit/>
          </a:bodyPr>
          <a:lstStyle>
            <a:lvl1pPr indent="-381000" lvl="0" marL="457200" rtl="0" algn="l">
              <a:lnSpc>
                <a:spcPct val="100000"/>
              </a:lnSpc>
              <a:spcBef>
                <a:spcPts val="480"/>
              </a:spcBef>
              <a:spcAft>
                <a:spcPts val="0"/>
              </a:spcAft>
              <a:buClr>
                <a:schemeClr val="dk1"/>
              </a:buClr>
              <a:buSzPts val="2400"/>
              <a:buFont typeface="Arial"/>
              <a:buChar char="•"/>
              <a:defRPr sz="2400"/>
            </a:lvl1pPr>
            <a:lvl2pPr indent="-355600" lvl="1" marL="914400" rtl="0" algn="l">
              <a:lnSpc>
                <a:spcPct val="100000"/>
              </a:lnSpc>
              <a:spcBef>
                <a:spcPts val="400"/>
              </a:spcBef>
              <a:spcAft>
                <a:spcPts val="0"/>
              </a:spcAft>
              <a:buClr>
                <a:schemeClr val="dk1"/>
              </a:buClr>
              <a:buSzPts val="2000"/>
              <a:buFont typeface="Arial"/>
              <a:buChar char="–"/>
              <a:defRPr sz="2000"/>
            </a:lvl2pPr>
            <a:lvl3pPr indent="-342900" lvl="2" marL="1371600" rtl="0" algn="l">
              <a:lnSpc>
                <a:spcPct val="100000"/>
              </a:lnSpc>
              <a:spcBef>
                <a:spcPts val="360"/>
              </a:spcBef>
              <a:spcAft>
                <a:spcPts val="0"/>
              </a:spcAft>
              <a:buClr>
                <a:schemeClr val="dk1"/>
              </a:buClr>
              <a:buSzPts val="1800"/>
              <a:buFont typeface="Arial"/>
              <a:buChar char="•"/>
              <a:defRPr sz="1800"/>
            </a:lvl3pPr>
            <a:lvl4pPr indent="-330200" lvl="3" marL="1828800" rtl="0" algn="l">
              <a:lnSpc>
                <a:spcPct val="100000"/>
              </a:lnSpc>
              <a:spcBef>
                <a:spcPts val="320"/>
              </a:spcBef>
              <a:spcAft>
                <a:spcPts val="0"/>
              </a:spcAft>
              <a:buClr>
                <a:schemeClr val="dk1"/>
              </a:buClr>
              <a:buSzPts val="1600"/>
              <a:buFont typeface="Arial"/>
              <a:buChar char="–"/>
              <a:defRPr sz="1600"/>
            </a:lvl4pPr>
            <a:lvl5pPr indent="-330200" lvl="4" marL="2286000" rtl="0" algn="l">
              <a:lnSpc>
                <a:spcPct val="100000"/>
              </a:lnSpc>
              <a:spcBef>
                <a:spcPts val="320"/>
              </a:spcBef>
              <a:spcAft>
                <a:spcPts val="0"/>
              </a:spcAft>
              <a:buClr>
                <a:schemeClr val="dk1"/>
              </a:buClr>
              <a:buSzPts val="1600"/>
              <a:buFont typeface="Arial"/>
              <a:buChar char="»"/>
              <a:defRPr sz="1600"/>
            </a:lvl5pPr>
            <a:lvl6pPr indent="-330200" lvl="5" marL="2743200" rtl="0" algn="l">
              <a:lnSpc>
                <a:spcPct val="100000"/>
              </a:lnSpc>
              <a:spcBef>
                <a:spcPts val="320"/>
              </a:spcBef>
              <a:spcAft>
                <a:spcPts val="0"/>
              </a:spcAft>
              <a:buClr>
                <a:schemeClr val="dk1"/>
              </a:buClr>
              <a:buSzPts val="1600"/>
              <a:buFont typeface="Arial"/>
              <a:buChar char="»"/>
              <a:defRPr sz="1600"/>
            </a:lvl6pPr>
            <a:lvl7pPr indent="-330200" lvl="6" marL="3200400" rtl="0" algn="l">
              <a:lnSpc>
                <a:spcPct val="100000"/>
              </a:lnSpc>
              <a:spcBef>
                <a:spcPts val="320"/>
              </a:spcBef>
              <a:spcAft>
                <a:spcPts val="0"/>
              </a:spcAft>
              <a:buClr>
                <a:schemeClr val="dk1"/>
              </a:buClr>
              <a:buSzPts val="1600"/>
              <a:buFont typeface="Arial"/>
              <a:buChar char="»"/>
              <a:defRPr sz="1600"/>
            </a:lvl7pPr>
            <a:lvl8pPr indent="-330200" lvl="7" marL="3657600" rtl="0" algn="l">
              <a:lnSpc>
                <a:spcPct val="100000"/>
              </a:lnSpc>
              <a:spcBef>
                <a:spcPts val="320"/>
              </a:spcBef>
              <a:spcAft>
                <a:spcPts val="0"/>
              </a:spcAft>
              <a:buClr>
                <a:schemeClr val="dk1"/>
              </a:buClr>
              <a:buSzPts val="1600"/>
              <a:buFont typeface="Arial"/>
              <a:buChar char="»"/>
              <a:defRPr sz="1600"/>
            </a:lvl8pPr>
            <a:lvl9pPr indent="-330200" lvl="8" marL="4114800" rtl="0" algn="l">
              <a:lnSpc>
                <a:spcPct val="100000"/>
              </a:lnSpc>
              <a:spcBef>
                <a:spcPts val="320"/>
              </a:spcBef>
              <a:spcAft>
                <a:spcPts val="0"/>
              </a:spcAft>
              <a:buClr>
                <a:schemeClr val="dk1"/>
              </a:buClr>
              <a:buSzPts val="1600"/>
              <a:buFont typeface="Arial"/>
              <a:buChar char="»"/>
              <a:defRPr sz="1600"/>
            </a:lvl9pPr>
          </a:lstStyle>
          <a:p/>
        </p:txBody>
      </p:sp>
      <p:sp>
        <p:nvSpPr>
          <p:cNvPr id="123" name="Google Shape;123;geaaab171cc_0_450"/>
          <p:cNvSpPr txBox="1"/>
          <p:nvPr>
            <p:ph idx="3" type="body"/>
          </p:nvPr>
        </p:nvSpPr>
        <p:spPr>
          <a:xfrm>
            <a:off x="3716338" y="2149475"/>
            <a:ext cx="3233700" cy="895200"/>
          </a:xfrm>
          <a:prstGeom prst="rect">
            <a:avLst/>
          </a:prstGeom>
          <a:noFill/>
          <a:ln>
            <a:noFill/>
          </a:ln>
        </p:spPr>
        <p:txBody>
          <a:bodyPr anchorCtr="0" anchor="b" bIns="48325" lIns="96650" spcFirstLastPara="1" rIns="96650" wrap="square" tIns="48325">
            <a:noAutofit/>
          </a:bodyPr>
          <a:lstStyle>
            <a:lvl1pPr indent="-228600" lvl="0" marL="457200" rtl="0" algn="l">
              <a:lnSpc>
                <a:spcPct val="100000"/>
              </a:lnSpc>
              <a:spcBef>
                <a:spcPts val="480"/>
              </a:spcBef>
              <a:spcAft>
                <a:spcPts val="0"/>
              </a:spcAft>
              <a:buClr>
                <a:schemeClr val="dk1"/>
              </a:buClr>
              <a:buSzPts val="2400"/>
              <a:buFont typeface="Arial"/>
              <a:buNone/>
              <a:defRPr b="1" sz="2400"/>
            </a:lvl1pPr>
            <a:lvl2pPr indent="-228600" lvl="1" marL="914400" rtl="0" algn="l">
              <a:lnSpc>
                <a:spcPct val="100000"/>
              </a:lnSpc>
              <a:spcBef>
                <a:spcPts val="400"/>
              </a:spcBef>
              <a:spcAft>
                <a:spcPts val="0"/>
              </a:spcAft>
              <a:buClr>
                <a:schemeClr val="dk1"/>
              </a:buClr>
              <a:buSzPts val="2000"/>
              <a:buFont typeface="Arial"/>
              <a:buNone/>
              <a:defRPr b="1" sz="2000"/>
            </a:lvl2pPr>
            <a:lvl3pPr indent="-228600" lvl="2" marL="1371600" rtl="0" algn="l">
              <a:lnSpc>
                <a:spcPct val="100000"/>
              </a:lnSpc>
              <a:spcBef>
                <a:spcPts val="360"/>
              </a:spcBef>
              <a:spcAft>
                <a:spcPts val="0"/>
              </a:spcAft>
              <a:buClr>
                <a:schemeClr val="dk1"/>
              </a:buClr>
              <a:buSzPts val="1800"/>
              <a:buFont typeface="Arial"/>
              <a:buNone/>
              <a:defRPr b="1" sz="1800"/>
            </a:lvl3pPr>
            <a:lvl4pPr indent="-228600" lvl="3" marL="1828800" rtl="0" algn="l">
              <a:lnSpc>
                <a:spcPct val="100000"/>
              </a:lnSpc>
              <a:spcBef>
                <a:spcPts val="320"/>
              </a:spcBef>
              <a:spcAft>
                <a:spcPts val="0"/>
              </a:spcAft>
              <a:buClr>
                <a:schemeClr val="dk1"/>
              </a:buClr>
              <a:buSzPts val="1600"/>
              <a:buFont typeface="Arial"/>
              <a:buNone/>
              <a:defRPr b="1" sz="1600"/>
            </a:lvl4pPr>
            <a:lvl5pPr indent="-228600" lvl="4" marL="2286000" rtl="0" algn="l">
              <a:lnSpc>
                <a:spcPct val="100000"/>
              </a:lnSpc>
              <a:spcBef>
                <a:spcPts val="320"/>
              </a:spcBef>
              <a:spcAft>
                <a:spcPts val="0"/>
              </a:spcAft>
              <a:buClr>
                <a:schemeClr val="dk1"/>
              </a:buClr>
              <a:buSzPts val="1600"/>
              <a:buFont typeface="Arial"/>
              <a:buNone/>
              <a:defRPr b="1" sz="1600"/>
            </a:lvl5pPr>
            <a:lvl6pPr indent="-228600" lvl="5" marL="2743200" rtl="0" algn="l">
              <a:lnSpc>
                <a:spcPct val="100000"/>
              </a:lnSpc>
              <a:spcBef>
                <a:spcPts val="320"/>
              </a:spcBef>
              <a:spcAft>
                <a:spcPts val="0"/>
              </a:spcAft>
              <a:buClr>
                <a:schemeClr val="dk1"/>
              </a:buClr>
              <a:buSzPts val="1600"/>
              <a:buFont typeface="Arial"/>
              <a:buNone/>
              <a:defRPr b="1" sz="1600"/>
            </a:lvl6pPr>
            <a:lvl7pPr indent="-228600" lvl="6" marL="3200400" rtl="0" algn="l">
              <a:lnSpc>
                <a:spcPct val="100000"/>
              </a:lnSpc>
              <a:spcBef>
                <a:spcPts val="320"/>
              </a:spcBef>
              <a:spcAft>
                <a:spcPts val="0"/>
              </a:spcAft>
              <a:buClr>
                <a:schemeClr val="dk1"/>
              </a:buClr>
              <a:buSzPts val="1600"/>
              <a:buFont typeface="Arial"/>
              <a:buNone/>
              <a:defRPr b="1" sz="1600"/>
            </a:lvl7pPr>
            <a:lvl8pPr indent="-228600" lvl="7" marL="3657600" rtl="0" algn="l">
              <a:lnSpc>
                <a:spcPct val="100000"/>
              </a:lnSpc>
              <a:spcBef>
                <a:spcPts val="320"/>
              </a:spcBef>
              <a:spcAft>
                <a:spcPts val="0"/>
              </a:spcAft>
              <a:buClr>
                <a:schemeClr val="dk1"/>
              </a:buClr>
              <a:buSzPts val="1600"/>
              <a:buFont typeface="Arial"/>
              <a:buNone/>
              <a:defRPr b="1" sz="1600"/>
            </a:lvl8pPr>
            <a:lvl9pPr indent="-228600" lvl="8" marL="4114800" rtl="0" algn="l">
              <a:lnSpc>
                <a:spcPct val="100000"/>
              </a:lnSpc>
              <a:spcBef>
                <a:spcPts val="320"/>
              </a:spcBef>
              <a:spcAft>
                <a:spcPts val="0"/>
              </a:spcAft>
              <a:buClr>
                <a:schemeClr val="dk1"/>
              </a:buClr>
              <a:buSzPts val="1600"/>
              <a:buFont typeface="Arial"/>
              <a:buNone/>
              <a:defRPr b="1" sz="1600"/>
            </a:lvl9pPr>
          </a:lstStyle>
          <a:p/>
        </p:txBody>
      </p:sp>
      <p:sp>
        <p:nvSpPr>
          <p:cNvPr id="124" name="Google Shape;124;geaaab171cc_0_450"/>
          <p:cNvSpPr txBox="1"/>
          <p:nvPr>
            <p:ph idx="4" type="body"/>
          </p:nvPr>
        </p:nvSpPr>
        <p:spPr>
          <a:xfrm>
            <a:off x="3716338" y="3044825"/>
            <a:ext cx="3233700" cy="5532300"/>
          </a:xfrm>
          <a:prstGeom prst="rect">
            <a:avLst/>
          </a:prstGeom>
          <a:noFill/>
          <a:ln>
            <a:noFill/>
          </a:ln>
        </p:spPr>
        <p:txBody>
          <a:bodyPr anchorCtr="0" anchor="t" bIns="48325" lIns="96650" spcFirstLastPara="1" rIns="96650" wrap="square" tIns="48325">
            <a:noAutofit/>
          </a:bodyPr>
          <a:lstStyle>
            <a:lvl1pPr indent="-381000" lvl="0" marL="457200" rtl="0" algn="l">
              <a:lnSpc>
                <a:spcPct val="100000"/>
              </a:lnSpc>
              <a:spcBef>
                <a:spcPts val="480"/>
              </a:spcBef>
              <a:spcAft>
                <a:spcPts val="0"/>
              </a:spcAft>
              <a:buClr>
                <a:schemeClr val="dk1"/>
              </a:buClr>
              <a:buSzPts val="2400"/>
              <a:buFont typeface="Arial"/>
              <a:buChar char="•"/>
              <a:defRPr sz="2400"/>
            </a:lvl1pPr>
            <a:lvl2pPr indent="-355600" lvl="1" marL="914400" rtl="0" algn="l">
              <a:lnSpc>
                <a:spcPct val="100000"/>
              </a:lnSpc>
              <a:spcBef>
                <a:spcPts val="400"/>
              </a:spcBef>
              <a:spcAft>
                <a:spcPts val="0"/>
              </a:spcAft>
              <a:buClr>
                <a:schemeClr val="dk1"/>
              </a:buClr>
              <a:buSzPts val="2000"/>
              <a:buFont typeface="Arial"/>
              <a:buChar char="–"/>
              <a:defRPr sz="2000"/>
            </a:lvl2pPr>
            <a:lvl3pPr indent="-342900" lvl="2" marL="1371600" rtl="0" algn="l">
              <a:lnSpc>
                <a:spcPct val="100000"/>
              </a:lnSpc>
              <a:spcBef>
                <a:spcPts val="360"/>
              </a:spcBef>
              <a:spcAft>
                <a:spcPts val="0"/>
              </a:spcAft>
              <a:buClr>
                <a:schemeClr val="dk1"/>
              </a:buClr>
              <a:buSzPts val="1800"/>
              <a:buFont typeface="Arial"/>
              <a:buChar char="•"/>
              <a:defRPr sz="1800"/>
            </a:lvl3pPr>
            <a:lvl4pPr indent="-330200" lvl="3" marL="1828800" rtl="0" algn="l">
              <a:lnSpc>
                <a:spcPct val="100000"/>
              </a:lnSpc>
              <a:spcBef>
                <a:spcPts val="320"/>
              </a:spcBef>
              <a:spcAft>
                <a:spcPts val="0"/>
              </a:spcAft>
              <a:buClr>
                <a:schemeClr val="dk1"/>
              </a:buClr>
              <a:buSzPts val="1600"/>
              <a:buFont typeface="Arial"/>
              <a:buChar char="–"/>
              <a:defRPr sz="1600"/>
            </a:lvl4pPr>
            <a:lvl5pPr indent="-330200" lvl="4" marL="2286000" rtl="0" algn="l">
              <a:lnSpc>
                <a:spcPct val="100000"/>
              </a:lnSpc>
              <a:spcBef>
                <a:spcPts val="320"/>
              </a:spcBef>
              <a:spcAft>
                <a:spcPts val="0"/>
              </a:spcAft>
              <a:buClr>
                <a:schemeClr val="dk1"/>
              </a:buClr>
              <a:buSzPts val="1600"/>
              <a:buFont typeface="Arial"/>
              <a:buChar char="»"/>
              <a:defRPr sz="1600"/>
            </a:lvl5pPr>
            <a:lvl6pPr indent="-330200" lvl="5" marL="2743200" rtl="0" algn="l">
              <a:lnSpc>
                <a:spcPct val="100000"/>
              </a:lnSpc>
              <a:spcBef>
                <a:spcPts val="320"/>
              </a:spcBef>
              <a:spcAft>
                <a:spcPts val="0"/>
              </a:spcAft>
              <a:buClr>
                <a:schemeClr val="dk1"/>
              </a:buClr>
              <a:buSzPts val="1600"/>
              <a:buFont typeface="Arial"/>
              <a:buChar char="»"/>
              <a:defRPr sz="1600"/>
            </a:lvl6pPr>
            <a:lvl7pPr indent="-330200" lvl="6" marL="3200400" rtl="0" algn="l">
              <a:lnSpc>
                <a:spcPct val="100000"/>
              </a:lnSpc>
              <a:spcBef>
                <a:spcPts val="320"/>
              </a:spcBef>
              <a:spcAft>
                <a:spcPts val="0"/>
              </a:spcAft>
              <a:buClr>
                <a:schemeClr val="dk1"/>
              </a:buClr>
              <a:buSzPts val="1600"/>
              <a:buFont typeface="Arial"/>
              <a:buChar char="»"/>
              <a:defRPr sz="1600"/>
            </a:lvl7pPr>
            <a:lvl8pPr indent="-330200" lvl="7" marL="3657600" rtl="0" algn="l">
              <a:lnSpc>
                <a:spcPct val="100000"/>
              </a:lnSpc>
              <a:spcBef>
                <a:spcPts val="320"/>
              </a:spcBef>
              <a:spcAft>
                <a:spcPts val="0"/>
              </a:spcAft>
              <a:buClr>
                <a:schemeClr val="dk1"/>
              </a:buClr>
              <a:buSzPts val="1600"/>
              <a:buFont typeface="Arial"/>
              <a:buChar char="»"/>
              <a:defRPr sz="1600"/>
            </a:lvl8pPr>
            <a:lvl9pPr indent="-330200" lvl="8" marL="4114800" rtl="0" algn="l">
              <a:lnSpc>
                <a:spcPct val="100000"/>
              </a:lnSpc>
              <a:spcBef>
                <a:spcPts val="320"/>
              </a:spcBef>
              <a:spcAft>
                <a:spcPts val="0"/>
              </a:spcAft>
              <a:buClr>
                <a:schemeClr val="dk1"/>
              </a:buClr>
              <a:buSzPts val="1600"/>
              <a:buFont typeface="Arial"/>
              <a:buChar char="»"/>
              <a:defRPr sz="1600"/>
            </a:lvl9pPr>
          </a:lstStyle>
          <a:p/>
        </p:txBody>
      </p:sp>
      <p:sp>
        <p:nvSpPr>
          <p:cNvPr id="125" name="Google Shape;125;geaaab171cc_0_450"/>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geaaab171cc_0_450"/>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geaaab171cc_0_450"/>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geaaab171cc_0_459"/>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geaaab171cc_0_459"/>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geaaab171cc_0_459"/>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geaaab171cc_0_459"/>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geaaab171cc_0_464"/>
          <p:cNvSpPr txBox="1"/>
          <p:nvPr>
            <p:ph type="title"/>
          </p:nvPr>
        </p:nvSpPr>
        <p:spPr>
          <a:xfrm>
            <a:off x="365125" y="382588"/>
            <a:ext cx="2406600" cy="1627200"/>
          </a:xfrm>
          <a:prstGeom prst="rect">
            <a:avLst/>
          </a:prstGeom>
          <a:noFill/>
          <a:ln>
            <a:noFill/>
          </a:ln>
        </p:spPr>
        <p:txBody>
          <a:bodyPr anchorCtr="0" anchor="b" bIns="48325" lIns="96650" spcFirstLastPara="1" rIns="96650" wrap="square" tIns="48325">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geaaab171cc_0_464"/>
          <p:cNvSpPr txBox="1"/>
          <p:nvPr>
            <p:ph idx="1" type="body"/>
          </p:nvPr>
        </p:nvSpPr>
        <p:spPr>
          <a:xfrm>
            <a:off x="2860675" y="382588"/>
            <a:ext cx="4089300" cy="8194800"/>
          </a:xfrm>
          <a:prstGeom prst="rect">
            <a:avLst/>
          </a:prstGeom>
          <a:noFill/>
          <a:ln>
            <a:noFill/>
          </a:ln>
        </p:spPr>
        <p:txBody>
          <a:bodyPr anchorCtr="0" anchor="t" bIns="48325" lIns="96650" spcFirstLastPara="1" rIns="96650" wrap="square" tIns="48325">
            <a:noAutofit/>
          </a:bodyPr>
          <a:lstStyle>
            <a:lvl1pPr indent="-431800" lvl="0" marL="457200" rtl="0" algn="l">
              <a:lnSpc>
                <a:spcPct val="100000"/>
              </a:lnSpc>
              <a:spcBef>
                <a:spcPts val="640"/>
              </a:spcBef>
              <a:spcAft>
                <a:spcPts val="0"/>
              </a:spcAft>
              <a:buClr>
                <a:schemeClr val="dk1"/>
              </a:buClr>
              <a:buSzPts val="3200"/>
              <a:buFont typeface="Arial"/>
              <a:buChar char="•"/>
              <a:defRPr sz="3200"/>
            </a:lvl1pPr>
            <a:lvl2pPr indent="-406400" lvl="1" marL="914400" rtl="0" algn="l">
              <a:lnSpc>
                <a:spcPct val="100000"/>
              </a:lnSpc>
              <a:spcBef>
                <a:spcPts val="560"/>
              </a:spcBef>
              <a:spcAft>
                <a:spcPts val="0"/>
              </a:spcAft>
              <a:buClr>
                <a:schemeClr val="dk1"/>
              </a:buClr>
              <a:buSzPts val="2800"/>
              <a:buFont typeface="Arial"/>
              <a:buChar char="–"/>
              <a:defRPr sz="2800"/>
            </a:lvl2pPr>
            <a:lvl3pPr indent="-381000" lvl="2" marL="1371600" rtl="0" algn="l">
              <a:lnSpc>
                <a:spcPct val="100000"/>
              </a:lnSpc>
              <a:spcBef>
                <a:spcPts val="480"/>
              </a:spcBef>
              <a:spcAft>
                <a:spcPts val="0"/>
              </a:spcAft>
              <a:buClr>
                <a:schemeClr val="dk1"/>
              </a:buClr>
              <a:buSzPts val="2400"/>
              <a:buFont typeface="Arial"/>
              <a:buChar char="•"/>
              <a:defRPr sz="2400"/>
            </a:lvl3pPr>
            <a:lvl4pPr indent="-355600" lvl="3" marL="1828800" rtl="0" algn="l">
              <a:lnSpc>
                <a:spcPct val="100000"/>
              </a:lnSpc>
              <a:spcBef>
                <a:spcPts val="400"/>
              </a:spcBef>
              <a:spcAft>
                <a:spcPts val="0"/>
              </a:spcAft>
              <a:buClr>
                <a:schemeClr val="dk1"/>
              </a:buClr>
              <a:buSzPts val="2000"/>
              <a:buFont typeface="Arial"/>
              <a:buChar char="–"/>
              <a:defRPr sz="2000"/>
            </a:lvl4pPr>
            <a:lvl5pPr indent="-355600" lvl="4" marL="2286000" rtl="0" algn="l">
              <a:lnSpc>
                <a:spcPct val="100000"/>
              </a:lnSpc>
              <a:spcBef>
                <a:spcPts val="400"/>
              </a:spcBef>
              <a:spcAft>
                <a:spcPts val="0"/>
              </a:spcAft>
              <a:buClr>
                <a:schemeClr val="dk1"/>
              </a:buClr>
              <a:buSzPts val="2000"/>
              <a:buFont typeface="Arial"/>
              <a:buChar char="»"/>
              <a:defRPr sz="2000"/>
            </a:lvl5pPr>
            <a:lvl6pPr indent="-355600" lvl="5" marL="2743200" rtl="0" algn="l">
              <a:lnSpc>
                <a:spcPct val="100000"/>
              </a:lnSpc>
              <a:spcBef>
                <a:spcPts val="400"/>
              </a:spcBef>
              <a:spcAft>
                <a:spcPts val="0"/>
              </a:spcAft>
              <a:buClr>
                <a:schemeClr val="dk1"/>
              </a:buClr>
              <a:buSzPts val="2000"/>
              <a:buFont typeface="Arial"/>
              <a:buChar char="»"/>
              <a:defRPr sz="2000"/>
            </a:lvl6pPr>
            <a:lvl7pPr indent="-355600" lvl="6" marL="3200400" rtl="0" algn="l">
              <a:lnSpc>
                <a:spcPct val="100000"/>
              </a:lnSpc>
              <a:spcBef>
                <a:spcPts val="400"/>
              </a:spcBef>
              <a:spcAft>
                <a:spcPts val="0"/>
              </a:spcAft>
              <a:buClr>
                <a:schemeClr val="dk1"/>
              </a:buClr>
              <a:buSzPts val="2000"/>
              <a:buFont typeface="Arial"/>
              <a:buChar char="»"/>
              <a:defRPr sz="2000"/>
            </a:lvl7pPr>
            <a:lvl8pPr indent="-355600" lvl="7" marL="3657600" rtl="0" algn="l">
              <a:lnSpc>
                <a:spcPct val="100000"/>
              </a:lnSpc>
              <a:spcBef>
                <a:spcPts val="400"/>
              </a:spcBef>
              <a:spcAft>
                <a:spcPts val="0"/>
              </a:spcAft>
              <a:buClr>
                <a:schemeClr val="dk1"/>
              </a:buClr>
              <a:buSzPts val="2000"/>
              <a:buFont typeface="Arial"/>
              <a:buChar char="»"/>
              <a:defRPr sz="2000"/>
            </a:lvl8pPr>
            <a:lvl9pPr indent="-355600" lvl="8" marL="4114800" rtl="0" algn="l">
              <a:lnSpc>
                <a:spcPct val="100000"/>
              </a:lnSpc>
              <a:spcBef>
                <a:spcPts val="400"/>
              </a:spcBef>
              <a:spcAft>
                <a:spcPts val="0"/>
              </a:spcAft>
              <a:buClr>
                <a:schemeClr val="dk1"/>
              </a:buClr>
              <a:buSzPts val="2000"/>
              <a:buFont typeface="Arial"/>
              <a:buChar char="»"/>
              <a:defRPr sz="2000"/>
            </a:lvl9pPr>
          </a:lstStyle>
          <a:p/>
        </p:txBody>
      </p:sp>
      <p:sp>
        <p:nvSpPr>
          <p:cNvPr id="136" name="Google Shape;136;geaaab171cc_0_464"/>
          <p:cNvSpPr txBox="1"/>
          <p:nvPr>
            <p:ph idx="2" type="body"/>
          </p:nvPr>
        </p:nvSpPr>
        <p:spPr>
          <a:xfrm>
            <a:off x="365125" y="2009775"/>
            <a:ext cx="2406600" cy="6567600"/>
          </a:xfrm>
          <a:prstGeom prst="rect">
            <a:avLst/>
          </a:prstGeom>
          <a:noFill/>
          <a:ln>
            <a:noFill/>
          </a:ln>
        </p:spPr>
        <p:txBody>
          <a:bodyPr anchorCtr="0" anchor="t" bIns="48325" lIns="96650" spcFirstLastPara="1" rIns="96650" wrap="square" tIns="48325">
            <a:noAutofit/>
          </a:bodyPr>
          <a:lstStyle>
            <a:lvl1pPr indent="-228600" lvl="0" marL="457200" rtl="0" algn="l">
              <a:lnSpc>
                <a:spcPct val="100000"/>
              </a:lnSpc>
              <a:spcBef>
                <a:spcPts val="280"/>
              </a:spcBef>
              <a:spcAft>
                <a:spcPts val="0"/>
              </a:spcAft>
              <a:buClr>
                <a:schemeClr val="dk1"/>
              </a:buClr>
              <a:buSzPts val="1400"/>
              <a:buFont typeface="Arial"/>
              <a:buNone/>
              <a:defRPr sz="1400"/>
            </a:lvl1pPr>
            <a:lvl2pPr indent="-228600" lvl="1" marL="914400" rtl="0" algn="l">
              <a:lnSpc>
                <a:spcPct val="100000"/>
              </a:lnSpc>
              <a:spcBef>
                <a:spcPts val="240"/>
              </a:spcBef>
              <a:spcAft>
                <a:spcPts val="0"/>
              </a:spcAft>
              <a:buClr>
                <a:schemeClr val="dk1"/>
              </a:buClr>
              <a:buSzPts val="1200"/>
              <a:buFont typeface="Arial"/>
              <a:buNone/>
              <a:defRPr sz="1200"/>
            </a:lvl2pPr>
            <a:lvl3pPr indent="-228600" lvl="2" marL="1371600" rtl="0" algn="l">
              <a:lnSpc>
                <a:spcPct val="100000"/>
              </a:lnSpc>
              <a:spcBef>
                <a:spcPts val="200"/>
              </a:spcBef>
              <a:spcAft>
                <a:spcPts val="0"/>
              </a:spcAft>
              <a:buClr>
                <a:schemeClr val="dk1"/>
              </a:buClr>
              <a:buSzPts val="1000"/>
              <a:buFont typeface="Arial"/>
              <a:buNone/>
              <a:defRPr sz="1000"/>
            </a:lvl3pPr>
            <a:lvl4pPr indent="-228600" lvl="3" marL="1828800" rtl="0" algn="l">
              <a:lnSpc>
                <a:spcPct val="100000"/>
              </a:lnSpc>
              <a:spcBef>
                <a:spcPts val="180"/>
              </a:spcBef>
              <a:spcAft>
                <a:spcPts val="0"/>
              </a:spcAft>
              <a:buClr>
                <a:schemeClr val="dk1"/>
              </a:buClr>
              <a:buSzPts val="900"/>
              <a:buFont typeface="Arial"/>
              <a:buNone/>
              <a:defRPr sz="900"/>
            </a:lvl4pPr>
            <a:lvl5pPr indent="-228600" lvl="4" marL="2286000" rtl="0" algn="l">
              <a:lnSpc>
                <a:spcPct val="100000"/>
              </a:lnSpc>
              <a:spcBef>
                <a:spcPts val="180"/>
              </a:spcBef>
              <a:spcAft>
                <a:spcPts val="0"/>
              </a:spcAft>
              <a:buClr>
                <a:schemeClr val="dk1"/>
              </a:buClr>
              <a:buSzPts val="900"/>
              <a:buFont typeface="Arial"/>
              <a:buNone/>
              <a:defRPr sz="900"/>
            </a:lvl5pPr>
            <a:lvl6pPr indent="-228600" lvl="5" marL="2743200" rtl="0" algn="l">
              <a:lnSpc>
                <a:spcPct val="100000"/>
              </a:lnSpc>
              <a:spcBef>
                <a:spcPts val="180"/>
              </a:spcBef>
              <a:spcAft>
                <a:spcPts val="0"/>
              </a:spcAft>
              <a:buClr>
                <a:schemeClr val="dk1"/>
              </a:buClr>
              <a:buSzPts val="900"/>
              <a:buFont typeface="Arial"/>
              <a:buNone/>
              <a:defRPr sz="900"/>
            </a:lvl6pPr>
            <a:lvl7pPr indent="-228600" lvl="6" marL="3200400" rtl="0" algn="l">
              <a:lnSpc>
                <a:spcPct val="100000"/>
              </a:lnSpc>
              <a:spcBef>
                <a:spcPts val="180"/>
              </a:spcBef>
              <a:spcAft>
                <a:spcPts val="0"/>
              </a:spcAft>
              <a:buClr>
                <a:schemeClr val="dk1"/>
              </a:buClr>
              <a:buSzPts val="900"/>
              <a:buFont typeface="Arial"/>
              <a:buNone/>
              <a:defRPr sz="900"/>
            </a:lvl7pPr>
            <a:lvl8pPr indent="-228600" lvl="7" marL="3657600" rtl="0" algn="l">
              <a:lnSpc>
                <a:spcPct val="100000"/>
              </a:lnSpc>
              <a:spcBef>
                <a:spcPts val="180"/>
              </a:spcBef>
              <a:spcAft>
                <a:spcPts val="0"/>
              </a:spcAft>
              <a:buClr>
                <a:schemeClr val="dk1"/>
              </a:buClr>
              <a:buSzPts val="900"/>
              <a:buFont typeface="Arial"/>
              <a:buNone/>
              <a:defRPr sz="900"/>
            </a:lvl8pPr>
            <a:lvl9pPr indent="-228600" lvl="8" marL="4114800" rtl="0" algn="l">
              <a:lnSpc>
                <a:spcPct val="100000"/>
              </a:lnSpc>
              <a:spcBef>
                <a:spcPts val="180"/>
              </a:spcBef>
              <a:spcAft>
                <a:spcPts val="0"/>
              </a:spcAft>
              <a:buClr>
                <a:schemeClr val="dk1"/>
              </a:buClr>
              <a:buSzPts val="900"/>
              <a:buFont typeface="Arial"/>
              <a:buNone/>
              <a:defRPr sz="900"/>
            </a:lvl9pPr>
          </a:lstStyle>
          <a:p/>
        </p:txBody>
      </p:sp>
      <p:sp>
        <p:nvSpPr>
          <p:cNvPr id="137" name="Google Shape;137;geaaab171cc_0_464"/>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geaaab171cc_0_464"/>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geaaab171cc_0_464"/>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2"/>
          <p:cNvSpPr txBox="1"/>
          <p:nvPr>
            <p:ph type="ctrTitle"/>
          </p:nvPr>
        </p:nvSpPr>
        <p:spPr>
          <a:xfrm>
            <a:off x="549275" y="2982913"/>
            <a:ext cx="6216650" cy="20574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12"/>
          <p:cNvSpPr txBox="1"/>
          <p:nvPr>
            <p:ph idx="1" type="subTitle"/>
          </p:nvPr>
        </p:nvSpPr>
        <p:spPr>
          <a:xfrm>
            <a:off x="1096963" y="5440363"/>
            <a:ext cx="5121275" cy="2454275"/>
          </a:xfrm>
          <a:prstGeom prst="rect">
            <a:avLst/>
          </a:prstGeom>
          <a:noFill/>
          <a:ln>
            <a:noFill/>
          </a:ln>
        </p:spPr>
        <p:txBody>
          <a:bodyPr anchorCtr="0" anchor="t" bIns="48325" lIns="96650" spcFirstLastPara="1" rIns="96650" wrap="square" tIns="48325">
            <a:noAutofit/>
          </a:bodyPr>
          <a:lstStyle>
            <a:lvl1pPr lvl="0" algn="ctr">
              <a:spcBef>
                <a:spcPts val="680"/>
              </a:spcBef>
              <a:spcAft>
                <a:spcPts val="0"/>
              </a:spcAft>
              <a:buClr>
                <a:schemeClr val="dk1"/>
              </a:buClr>
              <a:buSzPts val="3400"/>
              <a:buFont typeface="Arial"/>
              <a:buNone/>
              <a:defRPr/>
            </a:lvl1pPr>
            <a:lvl2pPr lvl="1" algn="ctr">
              <a:spcBef>
                <a:spcPts val="600"/>
              </a:spcBef>
              <a:spcAft>
                <a:spcPts val="0"/>
              </a:spcAft>
              <a:buClr>
                <a:schemeClr val="dk1"/>
              </a:buClr>
              <a:buSzPts val="3000"/>
              <a:buFont typeface="Arial"/>
              <a:buNone/>
              <a:defRPr/>
            </a:lvl2pPr>
            <a:lvl3pPr lvl="2" algn="ctr">
              <a:spcBef>
                <a:spcPts val="500"/>
              </a:spcBef>
              <a:spcAft>
                <a:spcPts val="0"/>
              </a:spcAft>
              <a:buClr>
                <a:schemeClr val="dk1"/>
              </a:buClr>
              <a:buSzPts val="2500"/>
              <a:buFont typeface="Arial"/>
              <a:buNone/>
              <a:defRPr/>
            </a:lvl3pPr>
            <a:lvl4pPr lvl="3" algn="ctr">
              <a:spcBef>
                <a:spcPts val="420"/>
              </a:spcBef>
              <a:spcAft>
                <a:spcPts val="0"/>
              </a:spcAft>
              <a:buClr>
                <a:schemeClr val="dk1"/>
              </a:buClr>
              <a:buSzPts val="2100"/>
              <a:buFont typeface="Arial"/>
              <a:buNone/>
              <a:defRPr/>
            </a:lvl4pPr>
            <a:lvl5pPr lvl="4" algn="ctr">
              <a:spcBef>
                <a:spcPts val="420"/>
              </a:spcBef>
              <a:spcAft>
                <a:spcPts val="0"/>
              </a:spcAft>
              <a:buClr>
                <a:schemeClr val="dk1"/>
              </a:buClr>
              <a:buSzPts val="2100"/>
              <a:buFont typeface="Arial"/>
              <a:buNone/>
              <a:defRPr/>
            </a:lvl5pPr>
            <a:lvl6pPr lvl="5" algn="ctr">
              <a:spcBef>
                <a:spcPts val="420"/>
              </a:spcBef>
              <a:spcAft>
                <a:spcPts val="0"/>
              </a:spcAft>
              <a:buClr>
                <a:schemeClr val="dk1"/>
              </a:buClr>
              <a:buSzPts val="2100"/>
              <a:buFont typeface="Arial"/>
              <a:buNone/>
              <a:defRPr/>
            </a:lvl6pPr>
            <a:lvl7pPr lvl="6" algn="ctr">
              <a:spcBef>
                <a:spcPts val="420"/>
              </a:spcBef>
              <a:spcAft>
                <a:spcPts val="0"/>
              </a:spcAft>
              <a:buClr>
                <a:schemeClr val="dk1"/>
              </a:buClr>
              <a:buSzPts val="2100"/>
              <a:buFont typeface="Arial"/>
              <a:buNone/>
              <a:defRPr/>
            </a:lvl7pPr>
            <a:lvl8pPr lvl="7" algn="ctr">
              <a:spcBef>
                <a:spcPts val="420"/>
              </a:spcBef>
              <a:spcAft>
                <a:spcPts val="0"/>
              </a:spcAft>
              <a:buClr>
                <a:schemeClr val="dk1"/>
              </a:buClr>
              <a:buSzPts val="2100"/>
              <a:buFont typeface="Arial"/>
              <a:buNone/>
              <a:defRPr/>
            </a:lvl8pPr>
            <a:lvl9pPr lvl="8" algn="ctr">
              <a:spcBef>
                <a:spcPts val="420"/>
              </a:spcBef>
              <a:spcAft>
                <a:spcPts val="0"/>
              </a:spcAft>
              <a:buClr>
                <a:schemeClr val="dk1"/>
              </a:buClr>
              <a:buSzPts val="2100"/>
              <a:buFont typeface="Arial"/>
              <a:buNone/>
              <a:defRPr/>
            </a:lvl9pPr>
          </a:lstStyle>
          <a:p/>
        </p:txBody>
      </p:sp>
      <p:sp>
        <p:nvSpPr>
          <p:cNvPr id="22" name="Google Shape;22;p1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geaaab171cc_0_471"/>
          <p:cNvSpPr txBox="1"/>
          <p:nvPr>
            <p:ph type="title"/>
          </p:nvPr>
        </p:nvSpPr>
        <p:spPr>
          <a:xfrm>
            <a:off x="1433513" y="6721475"/>
            <a:ext cx="4389300" cy="792300"/>
          </a:xfrm>
          <a:prstGeom prst="rect">
            <a:avLst/>
          </a:prstGeom>
          <a:noFill/>
          <a:ln>
            <a:noFill/>
          </a:ln>
        </p:spPr>
        <p:txBody>
          <a:bodyPr anchorCtr="0" anchor="b" bIns="48325" lIns="96650" spcFirstLastPara="1" rIns="96650" wrap="square" tIns="48325">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geaaab171cc_0_471"/>
          <p:cNvSpPr/>
          <p:nvPr>
            <p:ph idx="2" type="pic"/>
          </p:nvPr>
        </p:nvSpPr>
        <p:spPr>
          <a:xfrm>
            <a:off x="1433513" y="857250"/>
            <a:ext cx="4389300" cy="5760900"/>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3" name="Google Shape;143;geaaab171cc_0_471"/>
          <p:cNvSpPr txBox="1"/>
          <p:nvPr>
            <p:ph idx="1" type="body"/>
          </p:nvPr>
        </p:nvSpPr>
        <p:spPr>
          <a:xfrm>
            <a:off x="1433513" y="7513638"/>
            <a:ext cx="4389300" cy="1127100"/>
          </a:xfrm>
          <a:prstGeom prst="rect">
            <a:avLst/>
          </a:prstGeom>
          <a:noFill/>
          <a:ln>
            <a:noFill/>
          </a:ln>
        </p:spPr>
        <p:txBody>
          <a:bodyPr anchorCtr="0" anchor="t" bIns="48325" lIns="96650" spcFirstLastPara="1" rIns="96650" wrap="square" tIns="48325">
            <a:noAutofit/>
          </a:bodyPr>
          <a:lstStyle>
            <a:lvl1pPr indent="-228600" lvl="0" marL="457200" rtl="0" algn="l">
              <a:lnSpc>
                <a:spcPct val="100000"/>
              </a:lnSpc>
              <a:spcBef>
                <a:spcPts val="280"/>
              </a:spcBef>
              <a:spcAft>
                <a:spcPts val="0"/>
              </a:spcAft>
              <a:buClr>
                <a:schemeClr val="dk1"/>
              </a:buClr>
              <a:buSzPts val="1400"/>
              <a:buFont typeface="Arial"/>
              <a:buNone/>
              <a:defRPr sz="1400"/>
            </a:lvl1pPr>
            <a:lvl2pPr indent="-228600" lvl="1" marL="914400" rtl="0" algn="l">
              <a:lnSpc>
                <a:spcPct val="100000"/>
              </a:lnSpc>
              <a:spcBef>
                <a:spcPts val="240"/>
              </a:spcBef>
              <a:spcAft>
                <a:spcPts val="0"/>
              </a:spcAft>
              <a:buClr>
                <a:schemeClr val="dk1"/>
              </a:buClr>
              <a:buSzPts val="1200"/>
              <a:buFont typeface="Arial"/>
              <a:buNone/>
              <a:defRPr sz="1200"/>
            </a:lvl2pPr>
            <a:lvl3pPr indent="-228600" lvl="2" marL="1371600" rtl="0" algn="l">
              <a:lnSpc>
                <a:spcPct val="100000"/>
              </a:lnSpc>
              <a:spcBef>
                <a:spcPts val="200"/>
              </a:spcBef>
              <a:spcAft>
                <a:spcPts val="0"/>
              </a:spcAft>
              <a:buClr>
                <a:schemeClr val="dk1"/>
              </a:buClr>
              <a:buSzPts val="1000"/>
              <a:buFont typeface="Arial"/>
              <a:buNone/>
              <a:defRPr sz="1000"/>
            </a:lvl3pPr>
            <a:lvl4pPr indent="-228600" lvl="3" marL="1828800" rtl="0" algn="l">
              <a:lnSpc>
                <a:spcPct val="100000"/>
              </a:lnSpc>
              <a:spcBef>
                <a:spcPts val="180"/>
              </a:spcBef>
              <a:spcAft>
                <a:spcPts val="0"/>
              </a:spcAft>
              <a:buClr>
                <a:schemeClr val="dk1"/>
              </a:buClr>
              <a:buSzPts val="900"/>
              <a:buFont typeface="Arial"/>
              <a:buNone/>
              <a:defRPr sz="900"/>
            </a:lvl4pPr>
            <a:lvl5pPr indent="-228600" lvl="4" marL="2286000" rtl="0" algn="l">
              <a:lnSpc>
                <a:spcPct val="100000"/>
              </a:lnSpc>
              <a:spcBef>
                <a:spcPts val="180"/>
              </a:spcBef>
              <a:spcAft>
                <a:spcPts val="0"/>
              </a:spcAft>
              <a:buClr>
                <a:schemeClr val="dk1"/>
              </a:buClr>
              <a:buSzPts val="900"/>
              <a:buFont typeface="Arial"/>
              <a:buNone/>
              <a:defRPr sz="900"/>
            </a:lvl5pPr>
            <a:lvl6pPr indent="-228600" lvl="5" marL="2743200" rtl="0" algn="l">
              <a:lnSpc>
                <a:spcPct val="100000"/>
              </a:lnSpc>
              <a:spcBef>
                <a:spcPts val="180"/>
              </a:spcBef>
              <a:spcAft>
                <a:spcPts val="0"/>
              </a:spcAft>
              <a:buClr>
                <a:schemeClr val="dk1"/>
              </a:buClr>
              <a:buSzPts val="900"/>
              <a:buFont typeface="Arial"/>
              <a:buNone/>
              <a:defRPr sz="900"/>
            </a:lvl6pPr>
            <a:lvl7pPr indent="-228600" lvl="6" marL="3200400" rtl="0" algn="l">
              <a:lnSpc>
                <a:spcPct val="100000"/>
              </a:lnSpc>
              <a:spcBef>
                <a:spcPts val="180"/>
              </a:spcBef>
              <a:spcAft>
                <a:spcPts val="0"/>
              </a:spcAft>
              <a:buClr>
                <a:schemeClr val="dk1"/>
              </a:buClr>
              <a:buSzPts val="900"/>
              <a:buFont typeface="Arial"/>
              <a:buNone/>
              <a:defRPr sz="900"/>
            </a:lvl7pPr>
            <a:lvl8pPr indent="-228600" lvl="7" marL="3657600" rtl="0" algn="l">
              <a:lnSpc>
                <a:spcPct val="100000"/>
              </a:lnSpc>
              <a:spcBef>
                <a:spcPts val="180"/>
              </a:spcBef>
              <a:spcAft>
                <a:spcPts val="0"/>
              </a:spcAft>
              <a:buClr>
                <a:schemeClr val="dk1"/>
              </a:buClr>
              <a:buSzPts val="900"/>
              <a:buFont typeface="Arial"/>
              <a:buNone/>
              <a:defRPr sz="900"/>
            </a:lvl8pPr>
            <a:lvl9pPr indent="-228600" lvl="8" marL="4114800" rtl="0" algn="l">
              <a:lnSpc>
                <a:spcPct val="100000"/>
              </a:lnSpc>
              <a:spcBef>
                <a:spcPts val="180"/>
              </a:spcBef>
              <a:spcAft>
                <a:spcPts val="0"/>
              </a:spcAft>
              <a:buClr>
                <a:schemeClr val="dk1"/>
              </a:buClr>
              <a:buSzPts val="900"/>
              <a:buFont typeface="Arial"/>
              <a:buNone/>
              <a:defRPr sz="900"/>
            </a:lvl9pPr>
          </a:lstStyle>
          <a:p/>
        </p:txBody>
      </p:sp>
      <p:sp>
        <p:nvSpPr>
          <p:cNvPr id="144" name="Google Shape;144;geaaab171cc_0_471"/>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geaaab171cc_0_471"/>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geaaab171cc_0_471"/>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geaaab171cc_0_478"/>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geaaab171cc_0_478"/>
          <p:cNvSpPr txBox="1"/>
          <p:nvPr>
            <p:ph idx="1" type="body"/>
          </p:nvPr>
        </p:nvSpPr>
        <p:spPr>
          <a:xfrm rot="5400000">
            <a:off x="489725" y="2115313"/>
            <a:ext cx="6335700" cy="6585000"/>
          </a:xfrm>
          <a:prstGeom prst="rect">
            <a:avLst/>
          </a:prstGeom>
          <a:noFill/>
          <a:ln>
            <a:noFill/>
          </a:ln>
        </p:spPr>
        <p:txBody>
          <a:bodyPr anchorCtr="0" anchor="t" bIns="48325" lIns="96650" spcFirstLastPara="1" rIns="96650" wrap="square" tIns="4832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0" name="Google Shape;150;geaaab171cc_0_478"/>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geaaab171cc_0_478"/>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geaaab171cc_0_478"/>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geaaab171cc_0_484"/>
          <p:cNvSpPr txBox="1"/>
          <p:nvPr>
            <p:ph type="title"/>
          </p:nvPr>
        </p:nvSpPr>
        <p:spPr>
          <a:xfrm rot="5400000">
            <a:off x="2032024" y="3657713"/>
            <a:ext cx="8190000" cy="16461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geaaab171cc_0_484"/>
          <p:cNvSpPr txBox="1"/>
          <p:nvPr>
            <p:ph idx="1" type="body"/>
          </p:nvPr>
        </p:nvSpPr>
        <p:spPr>
          <a:xfrm rot="5400000">
            <a:off x="-1336662" y="2087664"/>
            <a:ext cx="8190000" cy="4786200"/>
          </a:xfrm>
          <a:prstGeom prst="rect">
            <a:avLst/>
          </a:prstGeom>
          <a:noFill/>
          <a:ln>
            <a:noFill/>
          </a:ln>
        </p:spPr>
        <p:txBody>
          <a:bodyPr anchorCtr="0" anchor="t" bIns="48325" lIns="96650" spcFirstLastPara="1" rIns="96650" wrap="square" tIns="4832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6" name="Google Shape;156;geaaab171cc_0_484"/>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geaaab171cc_0_484"/>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geaaab171cc_0_484"/>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3"/>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13"/>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3"/>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4"/>
          <p:cNvSpPr txBox="1"/>
          <p:nvPr>
            <p:ph type="title"/>
          </p:nvPr>
        </p:nvSpPr>
        <p:spPr>
          <a:xfrm>
            <a:off x="577850" y="6169025"/>
            <a:ext cx="6218238" cy="1908175"/>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14"/>
          <p:cNvSpPr txBox="1"/>
          <p:nvPr>
            <p:ph idx="1" type="body"/>
          </p:nvPr>
        </p:nvSpPr>
        <p:spPr>
          <a:xfrm>
            <a:off x="577850" y="4068763"/>
            <a:ext cx="6218238" cy="2100262"/>
          </a:xfrm>
          <a:prstGeom prst="rect">
            <a:avLst/>
          </a:prstGeom>
          <a:noFill/>
          <a:ln>
            <a:noFill/>
          </a:ln>
        </p:spPr>
        <p:txBody>
          <a:bodyPr anchorCtr="0" anchor="b" bIns="48325" lIns="96650" spcFirstLastPara="1" rIns="96650" wrap="square" tIns="48325">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4" name="Google Shape;34;p14"/>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5"/>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15"/>
          <p:cNvSpPr txBox="1"/>
          <p:nvPr>
            <p:ph idx="1" type="body"/>
          </p:nvPr>
        </p:nvSpPr>
        <p:spPr>
          <a:xfrm>
            <a:off x="365125"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0" name="Google Shape;40;p15"/>
          <p:cNvSpPr txBox="1"/>
          <p:nvPr>
            <p:ph idx="2" type="body"/>
          </p:nvPr>
        </p:nvSpPr>
        <p:spPr>
          <a:xfrm>
            <a:off x="3733800"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15"/>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6"/>
          <p:cNvSpPr txBox="1"/>
          <p:nvPr>
            <p:ph type="title"/>
          </p:nvPr>
        </p:nvSpPr>
        <p:spPr>
          <a:xfrm>
            <a:off x="365125" y="384175"/>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16"/>
          <p:cNvSpPr txBox="1"/>
          <p:nvPr>
            <p:ph idx="1" type="body"/>
          </p:nvPr>
        </p:nvSpPr>
        <p:spPr>
          <a:xfrm>
            <a:off x="365125" y="2149475"/>
            <a:ext cx="3232150" cy="895350"/>
          </a:xfrm>
          <a:prstGeom prst="rect">
            <a:avLst/>
          </a:prstGeom>
          <a:noFill/>
          <a:ln>
            <a:noFill/>
          </a:ln>
        </p:spPr>
        <p:txBody>
          <a:bodyPr anchorCtr="0" anchor="b" bIns="48325" lIns="96650" spcFirstLastPara="1" rIns="96650" wrap="square" tIns="483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7" name="Google Shape;47;p16"/>
          <p:cNvSpPr txBox="1"/>
          <p:nvPr>
            <p:ph idx="2" type="body"/>
          </p:nvPr>
        </p:nvSpPr>
        <p:spPr>
          <a:xfrm>
            <a:off x="365125" y="3044825"/>
            <a:ext cx="3232150" cy="5532438"/>
          </a:xfrm>
          <a:prstGeom prst="rect">
            <a:avLst/>
          </a:prstGeom>
          <a:noFill/>
          <a:ln>
            <a:noFill/>
          </a:ln>
        </p:spPr>
        <p:txBody>
          <a:bodyPr anchorCtr="0" anchor="t" bIns="48325" lIns="96650" spcFirstLastPara="1" rIns="96650" wrap="square" tIns="483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8" name="Google Shape;48;p16"/>
          <p:cNvSpPr txBox="1"/>
          <p:nvPr>
            <p:ph idx="3" type="body"/>
          </p:nvPr>
        </p:nvSpPr>
        <p:spPr>
          <a:xfrm>
            <a:off x="3716338" y="2149475"/>
            <a:ext cx="3233737" cy="895350"/>
          </a:xfrm>
          <a:prstGeom prst="rect">
            <a:avLst/>
          </a:prstGeom>
          <a:noFill/>
          <a:ln>
            <a:noFill/>
          </a:ln>
        </p:spPr>
        <p:txBody>
          <a:bodyPr anchorCtr="0" anchor="b" bIns="48325" lIns="96650" spcFirstLastPara="1" rIns="96650" wrap="square" tIns="483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9" name="Google Shape;49;p16"/>
          <p:cNvSpPr txBox="1"/>
          <p:nvPr>
            <p:ph idx="4" type="body"/>
          </p:nvPr>
        </p:nvSpPr>
        <p:spPr>
          <a:xfrm>
            <a:off x="3716338" y="3044825"/>
            <a:ext cx="3233737" cy="5532438"/>
          </a:xfrm>
          <a:prstGeom prst="rect">
            <a:avLst/>
          </a:prstGeom>
          <a:noFill/>
          <a:ln>
            <a:noFill/>
          </a:ln>
        </p:spPr>
        <p:txBody>
          <a:bodyPr anchorCtr="0" anchor="t" bIns="48325" lIns="96650" spcFirstLastPara="1" rIns="96650" wrap="square" tIns="483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0" name="Google Shape;50;p16"/>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7"/>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17"/>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365125" y="382588"/>
            <a:ext cx="2406650" cy="1627187"/>
          </a:xfrm>
          <a:prstGeom prst="rect">
            <a:avLst/>
          </a:prstGeom>
          <a:noFill/>
          <a:ln>
            <a:noFill/>
          </a:ln>
        </p:spPr>
        <p:txBody>
          <a:bodyPr anchorCtr="0" anchor="b" bIns="48325" lIns="96650" spcFirstLastPara="1" rIns="96650" wrap="square" tIns="483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8"/>
          <p:cNvSpPr txBox="1"/>
          <p:nvPr>
            <p:ph idx="1" type="body"/>
          </p:nvPr>
        </p:nvSpPr>
        <p:spPr>
          <a:xfrm>
            <a:off x="2860675" y="382588"/>
            <a:ext cx="4089400" cy="8194675"/>
          </a:xfrm>
          <a:prstGeom prst="rect">
            <a:avLst/>
          </a:prstGeom>
          <a:noFill/>
          <a:ln>
            <a:noFill/>
          </a:ln>
        </p:spPr>
        <p:txBody>
          <a:bodyPr anchorCtr="0" anchor="t" bIns="48325" lIns="96650" spcFirstLastPara="1" rIns="96650" wrap="square" tIns="48325">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18"/>
          <p:cNvSpPr txBox="1"/>
          <p:nvPr>
            <p:ph idx="2" type="body"/>
          </p:nvPr>
        </p:nvSpPr>
        <p:spPr>
          <a:xfrm>
            <a:off x="365125" y="2009775"/>
            <a:ext cx="2406650" cy="6567488"/>
          </a:xfrm>
          <a:prstGeom prst="rect">
            <a:avLst/>
          </a:prstGeom>
          <a:noFill/>
          <a:ln>
            <a:noFill/>
          </a:ln>
        </p:spPr>
        <p:txBody>
          <a:bodyPr anchorCtr="0" anchor="t" bIns="48325" lIns="96650" spcFirstLastPara="1" rIns="96650" wrap="square" tIns="483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18"/>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1433513" y="6721475"/>
            <a:ext cx="4389437" cy="792163"/>
          </a:xfrm>
          <a:prstGeom prst="rect">
            <a:avLst/>
          </a:prstGeom>
          <a:noFill/>
          <a:ln>
            <a:noFill/>
          </a:ln>
        </p:spPr>
        <p:txBody>
          <a:bodyPr anchorCtr="0" anchor="b" bIns="48325" lIns="96650" spcFirstLastPara="1" rIns="96650" wrap="square" tIns="483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9"/>
          <p:cNvSpPr/>
          <p:nvPr>
            <p:ph idx="2" type="pic"/>
          </p:nvPr>
        </p:nvSpPr>
        <p:spPr>
          <a:xfrm>
            <a:off x="1433513" y="857250"/>
            <a:ext cx="4389437" cy="5761038"/>
          </a:xfrm>
          <a:prstGeom prst="rect">
            <a:avLst/>
          </a:prstGeom>
          <a:noFill/>
          <a:ln>
            <a:noFill/>
          </a:ln>
        </p:spPr>
        <p:txBody>
          <a:bodyPr anchorCtr="0" anchor="t" bIns="48325" lIns="96650" spcFirstLastPara="1" rIns="96650" wrap="square" tIns="48325">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9"/>
          <p:cNvSpPr txBox="1"/>
          <p:nvPr>
            <p:ph idx="1" type="body"/>
          </p:nvPr>
        </p:nvSpPr>
        <p:spPr>
          <a:xfrm>
            <a:off x="1433513" y="7513638"/>
            <a:ext cx="4389437" cy="1127125"/>
          </a:xfrm>
          <a:prstGeom prst="rect">
            <a:avLst/>
          </a:prstGeom>
          <a:noFill/>
          <a:ln>
            <a:noFill/>
          </a:ln>
        </p:spPr>
        <p:txBody>
          <a:bodyPr anchorCtr="0" anchor="t" bIns="48325" lIns="96650" spcFirstLastPara="1" rIns="96650" wrap="square" tIns="483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9"/>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9pPr>
          </a:lstStyle>
          <a:p/>
        </p:txBody>
      </p:sp>
      <p:sp>
        <p:nvSpPr>
          <p:cNvPr id="11" name="Google Shape;11;p10"/>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444500" lvl="0" marL="457200" marR="0" rtl="0" algn="l">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eaaab171cc_0_415"/>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9pPr>
          </a:lstStyle>
          <a:p/>
        </p:txBody>
      </p:sp>
      <p:sp>
        <p:nvSpPr>
          <p:cNvPr id="86" name="Google Shape;86;geaaab171cc_0_415"/>
          <p:cNvSpPr txBox="1"/>
          <p:nvPr>
            <p:ph idx="1" type="body"/>
          </p:nvPr>
        </p:nvSpPr>
        <p:spPr>
          <a:xfrm>
            <a:off x="365125" y="2239963"/>
            <a:ext cx="6585000" cy="6335700"/>
          </a:xfrm>
          <a:prstGeom prst="rect">
            <a:avLst/>
          </a:prstGeom>
          <a:noFill/>
          <a:ln>
            <a:noFill/>
          </a:ln>
        </p:spPr>
        <p:txBody>
          <a:bodyPr anchorCtr="0" anchor="t" bIns="48325" lIns="96650" spcFirstLastPara="1" rIns="96650" wrap="square" tIns="48325">
            <a:noAutofit/>
          </a:bodyPr>
          <a:lstStyle>
            <a:lvl1pPr indent="-444500" lvl="0" marL="4572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87" name="Google Shape;87;geaaab171cc_0_415"/>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8" name="Google Shape;88;geaaab171cc_0_415"/>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9" name="Google Shape;89;geaaab171cc_0_415"/>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pic>
        <p:nvPicPr>
          <p:cNvPr descr="C:\Documents and Settings\All Users\Documents\TAPS Files\dvc1.gif" id="164" name="Google Shape;164;geaaab171cc_0_289"/>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165" name="Google Shape;165;geaaab171cc_0_289"/>
          <p:cNvGraphicFramePr/>
          <p:nvPr/>
        </p:nvGraphicFramePr>
        <p:xfrm>
          <a:off x="342898" y="749426"/>
          <a:ext cx="3000000" cy="3000000"/>
        </p:xfrm>
        <a:graphic>
          <a:graphicData uri="http://schemas.openxmlformats.org/drawingml/2006/table">
            <a:tbl>
              <a:tblPr>
                <a:noFill/>
                <a:tableStyleId>{5B5BF8D4-6C92-43AE-A057-24F599B5B4DA}</a:tableStyleId>
              </a:tblPr>
              <a:tblGrid>
                <a:gridCol w="6629400"/>
              </a:tblGrid>
              <a:tr h="12599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Stage </a:t>
                      </a:r>
                      <a:r>
                        <a:rPr lang="en-US" sz="1600"/>
                        <a:t>5</a:t>
                      </a:r>
                      <a:endParaRPr sz="1400" u="none" cap="none" strike="noStrike"/>
                    </a:p>
                    <a:p>
                      <a:pPr indent="0" lvl="0" marL="0" marR="0" rtl="0" algn="ctr">
                        <a:lnSpc>
                          <a:spcPct val="100000"/>
                        </a:lnSpc>
                        <a:spcBef>
                          <a:spcPts val="0"/>
                        </a:spcBef>
                        <a:spcAft>
                          <a:spcPts val="0"/>
                        </a:spcAft>
                        <a:buClr>
                          <a:srgbClr val="000000"/>
                        </a:buClr>
                        <a:buSzPts val="2800"/>
                        <a:buFont typeface="Arial"/>
                        <a:buNone/>
                      </a:pPr>
                      <a:r>
                        <a:rPr b="1" lang="en-US" sz="2800"/>
                        <a:t>Escape From Tarkov</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lang="en-US" sz="1200" u="none" cap="none" strike="noStrike"/>
                        <a:t>Course Designer: Chris Pukalo</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marR="0" rtl="0" algn="l">
                        <a:lnSpc>
                          <a:spcPct val="100000"/>
                        </a:lnSpc>
                        <a:spcBef>
                          <a:spcPts val="0"/>
                        </a:spcBef>
                        <a:spcAft>
                          <a:spcPts val="0"/>
                        </a:spcAft>
                        <a:buClr>
                          <a:srgbClr val="000000"/>
                        </a:buClr>
                        <a:buSzPts val="1100"/>
                        <a:buFont typeface="Arial"/>
                        <a:buNone/>
                      </a:pPr>
                      <a:r>
                        <a:rPr lang="en-US" sz="1100"/>
                        <a:t>Escape From Tarkov</a:t>
                      </a:r>
                      <a:r>
                        <a:rPr lang="en-US" sz="1100" u="none" cap="none" strike="noStrike"/>
                        <a:t> </a:t>
                      </a:r>
                      <a:r>
                        <a:rPr lang="en-US" sz="1100">
                          <a:solidFill>
                            <a:schemeClr val="dk1"/>
                          </a:solidFill>
                        </a:rPr>
                        <a:t>is a 30 round Unlimited course. There are 15 IDPA targets. The best two hits per target will score. The start signal is audible.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The Handgun start position is standing with hands touching marks on back wall. Handgun is unloaded and lying flat on tablet with muzzle pointed downrange. All magazines placed on the table.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The PCC start position</a:t>
                      </a:r>
                      <a:r>
                        <a:rPr lang="en-US" sz="1100">
                          <a:solidFill>
                            <a:schemeClr val="dk1"/>
                          </a:solidFill>
                        </a:rPr>
                        <a:t>is standing with hands touching marks on back wall</a:t>
                      </a:r>
                      <a:r>
                        <a:rPr lang="en-US" sz="1100">
                          <a:solidFill>
                            <a:schemeClr val="dk1"/>
                          </a:solidFill>
                        </a:rPr>
                        <a:t>. PCC is unloaded and lying flat on tablet.. All magazines placed on the table.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**Unloaded means chamber empty, slide forward/bolt closed, hammer/striker down, no mag inserted**</a:t>
                      </a:r>
                      <a:endParaRPr sz="11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925">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On the audible start signal, engage targets from within the shooting area.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graphicFrame>
        <p:nvGraphicFramePr>
          <p:cNvPr id="171" name="Google Shape;171;geaaab171cc_0_295"/>
          <p:cNvGraphicFramePr/>
          <p:nvPr/>
        </p:nvGraphicFramePr>
        <p:xfrm>
          <a:off x="177800" y="165100"/>
          <a:ext cx="3000000" cy="3000000"/>
        </p:xfrm>
        <a:graphic>
          <a:graphicData uri="http://schemas.openxmlformats.org/drawingml/2006/table">
            <a:tbl>
              <a:tblPr>
                <a:noFill/>
                <a:tableStyleId>{5B5BF8D4-6C92-43AE-A057-24F599B5B4DA}</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Stage </a:t>
                      </a:r>
                      <a:r>
                        <a:rPr b="1" lang="en-US" sz="2000"/>
                        <a:t>5</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lang="en-US" sz="2000"/>
                        <a:t>Escape From Tarkov</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Chris Pukalo</a:t>
                      </a:r>
                      <a:endParaRPr sz="1400" u="none" cap="none" strike="noStrike"/>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http://bali-construction.com/wp-content/uploads/2015/11/movember.logo_.2.jpg" id="172" name="Google Shape;172;geaaab171cc_0_295"/>
          <p:cNvPicPr preferRelativeResize="0"/>
          <p:nvPr/>
        </p:nvPicPr>
        <p:blipFill rotWithShape="1">
          <a:blip r:embed="rId3">
            <a:alphaModFix/>
          </a:blip>
          <a:srcRect b="0" l="0" r="0" t="0"/>
          <a:stretch/>
        </p:blipFill>
        <p:spPr>
          <a:xfrm>
            <a:off x="177800" y="304800"/>
            <a:ext cx="1003300" cy="613612"/>
          </a:xfrm>
          <a:prstGeom prst="rect">
            <a:avLst/>
          </a:prstGeom>
          <a:noFill/>
          <a:ln>
            <a:noFill/>
          </a:ln>
        </p:spPr>
      </p:pic>
      <p:pic>
        <p:nvPicPr>
          <p:cNvPr descr="http://bali-construction.com/wp-content/uploads/2015/11/movember.logo_.2.jpg" id="173" name="Google Shape;173;geaaab171cc_0_295"/>
          <p:cNvPicPr preferRelativeResize="0"/>
          <p:nvPr/>
        </p:nvPicPr>
        <p:blipFill rotWithShape="1">
          <a:blip r:embed="rId3">
            <a:alphaModFix/>
          </a:blip>
          <a:srcRect b="0" l="0" r="0" t="0"/>
          <a:stretch/>
        </p:blipFill>
        <p:spPr>
          <a:xfrm>
            <a:off x="6227125" y="304788"/>
            <a:ext cx="1003300" cy="613612"/>
          </a:xfrm>
          <a:prstGeom prst="rect">
            <a:avLst/>
          </a:prstGeom>
          <a:noFill/>
          <a:ln>
            <a:noFill/>
          </a:ln>
        </p:spPr>
      </p:pic>
      <p:grpSp>
        <p:nvGrpSpPr>
          <p:cNvPr id="174" name="Google Shape;174;geaaab171cc_0_295"/>
          <p:cNvGrpSpPr/>
          <p:nvPr/>
        </p:nvGrpSpPr>
        <p:grpSpPr>
          <a:xfrm>
            <a:off x="5973090" y="2591427"/>
            <a:ext cx="222456" cy="941388"/>
            <a:chOff x="384" y="816"/>
            <a:chExt cx="140" cy="593"/>
          </a:xfrm>
        </p:grpSpPr>
        <p:cxnSp>
          <p:nvCxnSpPr>
            <p:cNvPr id="175" name="Google Shape;175;geaaab171cc_0_295"/>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176" name="Google Shape;176;geaaab171cc_0_295"/>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177" name="Google Shape;177;geaaab171cc_0_295"/>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78" name="Google Shape;178;geaaab171cc_0_295"/>
          <p:cNvGrpSpPr/>
          <p:nvPr/>
        </p:nvGrpSpPr>
        <p:grpSpPr>
          <a:xfrm flipH="1">
            <a:off x="2519326" y="3183964"/>
            <a:ext cx="222456" cy="941388"/>
            <a:chOff x="384" y="816"/>
            <a:chExt cx="140" cy="593"/>
          </a:xfrm>
        </p:grpSpPr>
        <p:cxnSp>
          <p:nvCxnSpPr>
            <p:cNvPr id="179" name="Google Shape;179;geaaab171cc_0_295"/>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180" name="Google Shape;180;geaaab171cc_0_295"/>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181" name="Google Shape;181;geaaab171cc_0_295"/>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82" name="Google Shape;182;geaaab171cc_0_295"/>
          <p:cNvGrpSpPr/>
          <p:nvPr/>
        </p:nvGrpSpPr>
        <p:grpSpPr>
          <a:xfrm>
            <a:off x="3898759" y="3270900"/>
            <a:ext cx="222456" cy="941388"/>
            <a:chOff x="384" y="816"/>
            <a:chExt cx="140" cy="593"/>
          </a:xfrm>
        </p:grpSpPr>
        <p:cxnSp>
          <p:nvCxnSpPr>
            <p:cNvPr id="183" name="Google Shape;183;geaaab171cc_0_295"/>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184" name="Google Shape;184;geaaab171cc_0_295"/>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185" name="Google Shape;185;geaaab171cc_0_295"/>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6" name="Google Shape;186;geaaab171cc_0_295"/>
          <p:cNvSpPr/>
          <p:nvPr/>
        </p:nvSpPr>
        <p:spPr>
          <a:xfrm>
            <a:off x="1397000" y="3859244"/>
            <a:ext cx="838200" cy="838200"/>
          </a:xfrm>
          <a:prstGeom prst="rect">
            <a:avLst/>
          </a:prstGeom>
          <a:solidFill>
            <a:srgbClr val="EBDAB9"/>
          </a:solidFill>
          <a:ln cap="flat" cmpd="sng" w="9525">
            <a:solidFill>
              <a:srgbClr val="B5DADD"/>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tree</a:t>
            </a:r>
            <a:endParaRPr sz="1800">
              <a:solidFill>
                <a:schemeClr val="lt1"/>
              </a:solidFill>
              <a:latin typeface="Arial"/>
              <a:ea typeface="Arial"/>
              <a:cs typeface="Arial"/>
              <a:sym typeface="Arial"/>
            </a:endParaRPr>
          </a:p>
        </p:txBody>
      </p:sp>
      <p:grpSp>
        <p:nvGrpSpPr>
          <p:cNvPr id="187" name="Google Shape;187;geaaab171cc_0_295"/>
          <p:cNvGrpSpPr/>
          <p:nvPr/>
        </p:nvGrpSpPr>
        <p:grpSpPr>
          <a:xfrm>
            <a:off x="2559290" y="5832405"/>
            <a:ext cx="1510984" cy="1073723"/>
            <a:chOff x="846303" y="2263066"/>
            <a:chExt cx="1510984" cy="1073723"/>
          </a:xfrm>
        </p:grpSpPr>
        <p:grpSp>
          <p:nvGrpSpPr>
            <p:cNvPr id="188" name="Google Shape;188;geaaab171cc_0_295"/>
            <p:cNvGrpSpPr/>
            <p:nvPr/>
          </p:nvGrpSpPr>
          <p:grpSpPr>
            <a:xfrm>
              <a:off x="846303" y="2263066"/>
              <a:ext cx="1510984" cy="1073723"/>
              <a:chOff x="886323" y="2331261"/>
              <a:chExt cx="1510984" cy="1073723"/>
            </a:xfrm>
          </p:grpSpPr>
          <p:cxnSp>
            <p:nvCxnSpPr>
              <p:cNvPr id="189" name="Google Shape;189;geaaab171cc_0_295"/>
              <p:cNvCxnSpPr/>
              <p:nvPr/>
            </p:nvCxnSpPr>
            <p:spPr>
              <a:xfrm flipH="1">
                <a:off x="886323" y="2346884"/>
                <a:ext cx="11700" cy="1058100"/>
              </a:xfrm>
              <a:prstGeom prst="straightConnector1">
                <a:avLst/>
              </a:prstGeom>
              <a:noFill/>
              <a:ln cap="flat" cmpd="sng" w="25400">
                <a:solidFill>
                  <a:srgbClr val="EBDAB9"/>
                </a:solidFill>
                <a:prstDash val="solid"/>
                <a:round/>
                <a:headEnd len="sm" w="sm" type="none"/>
                <a:tailEnd len="sm" w="sm" type="none"/>
              </a:ln>
              <a:effectLst>
                <a:outerShdw blurRad="40000" rotWithShape="0" dir="5400000" dist="20000">
                  <a:srgbClr val="000000">
                    <a:alpha val="37650"/>
                  </a:srgbClr>
                </a:outerShdw>
              </a:effectLst>
            </p:spPr>
          </p:cxnSp>
          <p:cxnSp>
            <p:nvCxnSpPr>
              <p:cNvPr id="190" name="Google Shape;190;geaaab171cc_0_295"/>
              <p:cNvCxnSpPr/>
              <p:nvPr/>
            </p:nvCxnSpPr>
            <p:spPr>
              <a:xfrm>
                <a:off x="898023" y="2331261"/>
                <a:ext cx="1473300" cy="0"/>
              </a:xfrm>
              <a:prstGeom prst="straightConnector1">
                <a:avLst/>
              </a:prstGeom>
              <a:noFill/>
              <a:ln cap="flat" cmpd="sng" w="25400">
                <a:solidFill>
                  <a:srgbClr val="EBDAB9"/>
                </a:solidFill>
                <a:prstDash val="solid"/>
                <a:round/>
                <a:headEnd len="sm" w="sm" type="none"/>
                <a:tailEnd len="sm" w="sm" type="none"/>
              </a:ln>
              <a:effectLst>
                <a:outerShdw blurRad="40000" rotWithShape="0" dir="5400000" dist="20000">
                  <a:srgbClr val="000000">
                    <a:alpha val="37650"/>
                  </a:srgbClr>
                </a:outerShdw>
              </a:effectLst>
            </p:spPr>
          </p:cxnSp>
          <p:cxnSp>
            <p:nvCxnSpPr>
              <p:cNvPr id="191" name="Google Shape;191;geaaab171cc_0_295"/>
              <p:cNvCxnSpPr/>
              <p:nvPr/>
            </p:nvCxnSpPr>
            <p:spPr>
              <a:xfrm>
                <a:off x="2371224" y="2331261"/>
                <a:ext cx="18900" cy="1073700"/>
              </a:xfrm>
              <a:prstGeom prst="straightConnector1">
                <a:avLst/>
              </a:prstGeom>
              <a:noFill/>
              <a:ln cap="flat" cmpd="sng" w="25400">
                <a:solidFill>
                  <a:srgbClr val="EBDAB9"/>
                </a:solidFill>
                <a:prstDash val="solid"/>
                <a:round/>
                <a:headEnd len="sm" w="sm" type="none"/>
                <a:tailEnd len="sm" w="sm" type="none"/>
              </a:ln>
              <a:effectLst>
                <a:outerShdw blurRad="40000" rotWithShape="0" dir="5400000" dist="20000">
                  <a:srgbClr val="000000">
                    <a:alpha val="37650"/>
                  </a:srgbClr>
                </a:outerShdw>
              </a:effectLst>
            </p:spPr>
          </p:cxnSp>
          <p:cxnSp>
            <p:nvCxnSpPr>
              <p:cNvPr id="192" name="Google Shape;192;geaaab171cc_0_295"/>
              <p:cNvCxnSpPr/>
              <p:nvPr/>
            </p:nvCxnSpPr>
            <p:spPr>
              <a:xfrm>
                <a:off x="891907" y="3073596"/>
                <a:ext cx="1505400" cy="14400"/>
              </a:xfrm>
              <a:prstGeom prst="straightConnector1">
                <a:avLst/>
              </a:prstGeom>
              <a:noFill/>
              <a:ln cap="flat" cmpd="sng" w="25400">
                <a:solidFill>
                  <a:srgbClr val="EBDAB9"/>
                </a:solidFill>
                <a:prstDash val="solid"/>
                <a:round/>
                <a:headEnd len="sm" w="sm" type="none"/>
                <a:tailEnd len="sm" w="sm" type="none"/>
              </a:ln>
              <a:effectLst>
                <a:outerShdw blurRad="40000" rotWithShape="0" dir="5400000" dist="20000">
                  <a:srgbClr val="000000">
                    <a:alpha val="37650"/>
                  </a:srgbClr>
                </a:outerShdw>
              </a:effectLst>
            </p:spPr>
          </p:cxnSp>
        </p:grpSp>
        <p:sp>
          <p:nvSpPr>
            <p:cNvPr id="193" name="Google Shape;193;geaaab171cc_0_295"/>
            <p:cNvSpPr/>
            <p:nvPr/>
          </p:nvSpPr>
          <p:spPr>
            <a:xfrm>
              <a:off x="887414" y="2321485"/>
              <a:ext cx="1431000" cy="698400"/>
            </a:xfrm>
            <a:prstGeom prst="rect">
              <a:avLst/>
            </a:prstGeom>
            <a:solidFill>
              <a:srgbClr val="FFC000"/>
            </a:solidFill>
            <a:ln cap="flat" cmpd="sng" w="9525">
              <a:solidFill>
                <a:srgbClr val="B5DADD"/>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4" name="Google Shape;194;geaaab171cc_0_295"/>
          <p:cNvGrpSpPr/>
          <p:nvPr/>
        </p:nvGrpSpPr>
        <p:grpSpPr>
          <a:xfrm>
            <a:off x="2281397" y="3796510"/>
            <a:ext cx="578308" cy="1109400"/>
            <a:chOff x="4038599" y="2646346"/>
            <a:chExt cx="578308" cy="1109400"/>
          </a:xfrm>
        </p:grpSpPr>
        <p:sp>
          <p:nvSpPr>
            <p:cNvPr id="195" name="Google Shape;195;geaaab171cc_0_295"/>
            <p:cNvSpPr/>
            <p:nvPr/>
          </p:nvSpPr>
          <p:spPr>
            <a:xfrm>
              <a:off x="4038599" y="2656340"/>
              <a:ext cx="564300" cy="741300"/>
            </a:xfrm>
            <a:prstGeom prst="rect">
              <a:avLst/>
            </a:prstGeom>
            <a:solidFill>
              <a:srgbClr val="FFC000"/>
            </a:solidFill>
            <a:ln cap="flat" cmpd="sng" w="9525">
              <a:solidFill>
                <a:srgbClr val="B5DADD"/>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96" name="Google Shape;196;geaaab171cc_0_295"/>
            <p:cNvCxnSpPr/>
            <p:nvPr/>
          </p:nvCxnSpPr>
          <p:spPr>
            <a:xfrm>
              <a:off x="4038600" y="2646346"/>
              <a:ext cx="0" cy="1109400"/>
            </a:xfrm>
            <a:prstGeom prst="straightConnector1">
              <a:avLst/>
            </a:prstGeom>
            <a:noFill/>
            <a:ln cap="flat" cmpd="sng" w="25400">
              <a:solidFill>
                <a:srgbClr val="EBDAB9"/>
              </a:solidFill>
              <a:prstDash val="solid"/>
              <a:round/>
              <a:headEnd len="sm" w="sm" type="none"/>
              <a:tailEnd len="sm" w="sm" type="none"/>
            </a:ln>
            <a:effectLst>
              <a:outerShdw blurRad="40000" rotWithShape="0" dir="5400000" dist="20000">
                <a:srgbClr val="000000">
                  <a:alpha val="37650"/>
                </a:srgbClr>
              </a:outerShdw>
            </a:effectLst>
          </p:spPr>
        </p:cxnSp>
        <p:cxnSp>
          <p:nvCxnSpPr>
            <p:cNvPr id="197" name="Google Shape;197;geaaab171cc_0_295"/>
            <p:cNvCxnSpPr/>
            <p:nvPr/>
          </p:nvCxnSpPr>
          <p:spPr>
            <a:xfrm>
              <a:off x="4616907" y="2656340"/>
              <a:ext cx="0" cy="1086000"/>
            </a:xfrm>
            <a:prstGeom prst="straightConnector1">
              <a:avLst/>
            </a:prstGeom>
            <a:noFill/>
            <a:ln cap="flat" cmpd="sng" w="25400">
              <a:solidFill>
                <a:srgbClr val="EBDAB9"/>
              </a:solidFill>
              <a:prstDash val="solid"/>
              <a:round/>
              <a:headEnd len="sm" w="sm" type="none"/>
              <a:tailEnd len="sm" w="sm" type="none"/>
            </a:ln>
            <a:effectLst>
              <a:outerShdw blurRad="40000" rotWithShape="0" dir="5400000" dist="20000">
                <a:srgbClr val="000000">
                  <a:alpha val="37650"/>
                </a:srgbClr>
              </a:outerShdw>
            </a:effectLst>
          </p:spPr>
        </p:cxnSp>
      </p:grpSp>
      <p:grpSp>
        <p:nvGrpSpPr>
          <p:cNvPr id="198" name="Google Shape;198;geaaab171cc_0_295"/>
          <p:cNvGrpSpPr/>
          <p:nvPr/>
        </p:nvGrpSpPr>
        <p:grpSpPr>
          <a:xfrm>
            <a:off x="3883897" y="3796498"/>
            <a:ext cx="578308" cy="1109400"/>
            <a:chOff x="4038599" y="2646346"/>
            <a:chExt cx="578308" cy="1109400"/>
          </a:xfrm>
        </p:grpSpPr>
        <p:sp>
          <p:nvSpPr>
            <p:cNvPr id="199" name="Google Shape;199;geaaab171cc_0_295"/>
            <p:cNvSpPr/>
            <p:nvPr/>
          </p:nvSpPr>
          <p:spPr>
            <a:xfrm>
              <a:off x="4038599" y="2656340"/>
              <a:ext cx="564300" cy="741300"/>
            </a:xfrm>
            <a:prstGeom prst="rect">
              <a:avLst/>
            </a:prstGeom>
            <a:solidFill>
              <a:srgbClr val="FFC000"/>
            </a:solidFill>
            <a:ln cap="flat" cmpd="sng" w="9525">
              <a:solidFill>
                <a:srgbClr val="B5DADD"/>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00" name="Google Shape;200;geaaab171cc_0_295"/>
            <p:cNvCxnSpPr/>
            <p:nvPr/>
          </p:nvCxnSpPr>
          <p:spPr>
            <a:xfrm>
              <a:off x="4038600" y="2646346"/>
              <a:ext cx="0" cy="1109400"/>
            </a:xfrm>
            <a:prstGeom prst="straightConnector1">
              <a:avLst/>
            </a:prstGeom>
            <a:noFill/>
            <a:ln cap="flat" cmpd="sng" w="25400">
              <a:solidFill>
                <a:srgbClr val="EBDAB9"/>
              </a:solidFill>
              <a:prstDash val="solid"/>
              <a:round/>
              <a:headEnd len="sm" w="sm" type="none"/>
              <a:tailEnd len="sm" w="sm" type="none"/>
            </a:ln>
            <a:effectLst>
              <a:outerShdw blurRad="40000" rotWithShape="0" dir="5400000" dist="20000">
                <a:srgbClr val="000000">
                  <a:alpha val="37650"/>
                </a:srgbClr>
              </a:outerShdw>
            </a:effectLst>
          </p:spPr>
        </p:cxnSp>
        <p:cxnSp>
          <p:nvCxnSpPr>
            <p:cNvPr id="201" name="Google Shape;201;geaaab171cc_0_295"/>
            <p:cNvCxnSpPr/>
            <p:nvPr/>
          </p:nvCxnSpPr>
          <p:spPr>
            <a:xfrm>
              <a:off x="4616907" y="2656340"/>
              <a:ext cx="0" cy="1086000"/>
            </a:xfrm>
            <a:prstGeom prst="straightConnector1">
              <a:avLst/>
            </a:prstGeom>
            <a:noFill/>
            <a:ln cap="flat" cmpd="sng" w="25400">
              <a:solidFill>
                <a:srgbClr val="EBDAB9"/>
              </a:solidFill>
              <a:prstDash val="solid"/>
              <a:round/>
              <a:headEnd len="sm" w="sm" type="none"/>
              <a:tailEnd len="sm" w="sm" type="none"/>
            </a:ln>
            <a:effectLst>
              <a:outerShdw blurRad="40000" rotWithShape="0" dir="5400000" dist="20000">
                <a:srgbClr val="000000">
                  <a:alpha val="37650"/>
                </a:srgbClr>
              </a:outerShdw>
            </a:effectLst>
          </p:spPr>
        </p:cxnSp>
      </p:grpSp>
      <p:cxnSp>
        <p:nvCxnSpPr>
          <p:cNvPr id="202" name="Google Shape;202;geaaab171cc_0_295"/>
          <p:cNvCxnSpPr/>
          <p:nvPr/>
        </p:nvCxnSpPr>
        <p:spPr>
          <a:xfrm flipH="1">
            <a:off x="1257200" y="4697444"/>
            <a:ext cx="139800" cy="3002100"/>
          </a:xfrm>
          <a:prstGeom prst="straightConnector1">
            <a:avLst/>
          </a:prstGeom>
          <a:noFill/>
          <a:ln cap="flat" cmpd="sng" w="25400">
            <a:solidFill>
              <a:srgbClr val="FFFF00"/>
            </a:solidFill>
            <a:prstDash val="solid"/>
            <a:round/>
            <a:headEnd len="sm" w="sm" type="none"/>
            <a:tailEnd len="sm" w="sm" type="none"/>
          </a:ln>
          <a:effectLst>
            <a:outerShdw blurRad="40000" rotWithShape="0" dir="5400000" dist="20000">
              <a:srgbClr val="000000">
                <a:alpha val="37650"/>
              </a:srgbClr>
            </a:outerShdw>
          </a:effectLst>
        </p:spPr>
      </p:cxnSp>
      <p:cxnSp>
        <p:nvCxnSpPr>
          <p:cNvPr id="203" name="Google Shape;203;geaaab171cc_0_295"/>
          <p:cNvCxnSpPr/>
          <p:nvPr/>
        </p:nvCxnSpPr>
        <p:spPr>
          <a:xfrm>
            <a:off x="1257300" y="7699497"/>
            <a:ext cx="4229100" cy="19500"/>
          </a:xfrm>
          <a:prstGeom prst="straightConnector1">
            <a:avLst/>
          </a:prstGeom>
          <a:noFill/>
          <a:ln cap="flat" cmpd="sng" w="25400">
            <a:solidFill>
              <a:srgbClr val="FFFF00"/>
            </a:solidFill>
            <a:prstDash val="solid"/>
            <a:round/>
            <a:headEnd len="sm" w="sm" type="none"/>
            <a:tailEnd len="sm" w="sm" type="none"/>
          </a:ln>
          <a:effectLst>
            <a:outerShdw blurRad="40000" rotWithShape="0" dir="5400000" dist="20000">
              <a:srgbClr val="000000">
                <a:alpha val="37650"/>
              </a:srgbClr>
            </a:outerShdw>
          </a:effectLst>
        </p:spPr>
      </p:cxnSp>
      <p:cxnSp>
        <p:nvCxnSpPr>
          <p:cNvPr id="204" name="Google Shape;204;geaaab171cc_0_295"/>
          <p:cNvCxnSpPr/>
          <p:nvPr/>
        </p:nvCxnSpPr>
        <p:spPr>
          <a:xfrm rot="10800000">
            <a:off x="5486400" y="4842662"/>
            <a:ext cx="0" cy="2876400"/>
          </a:xfrm>
          <a:prstGeom prst="straightConnector1">
            <a:avLst/>
          </a:prstGeom>
          <a:noFill/>
          <a:ln cap="flat" cmpd="sng" w="25400">
            <a:solidFill>
              <a:srgbClr val="FFFF00"/>
            </a:solidFill>
            <a:prstDash val="solid"/>
            <a:round/>
            <a:headEnd len="sm" w="sm" type="none"/>
            <a:tailEnd len="sm" w="sm" type="none"/>
          </a:ln>
          <a:effectLst>
            <a:outerShdw blurRad="40000" rotWithShape="0" dir="5400000" dist="20000">
              <a:srgbClr val="000000">
                <a:alpha val="37650"/>
              </a:srgbClr>
            </a:outerShdw>
          </a:effectLst>
        </p:spPr>
      </p:cxnSp>
      <p:cxnSp>
        <p:nvCxnSpPr>
          <p:cNvPr id="205" name="Google Shape;205;geaaab171cc_0_295"/>
          <p:cNvCxnSpPr/>
          <p:nvPr/>
        </p:nvCxnSpPr>
        <p:spPr>
          <a:xfrm>
            <a:off x="4467225" y="4800600"/>
            <a:ext cx="981000" cy="0"/>
          </a:xfrm>
          <a:prstGeom prst="straightConnector1">
            <a:avLst/>
          </a:prstGeom>
          <a:noFill/>
          <a:ln cap="flat" cmpd="sng" w="25400">
            <a:solidFill>
              <a:srgbClr val="FFFF00"/>
            </a:solidFill>
            <a:prstDash val="solid"/>
            <a:round/>
            <a:headEnd len="sm" w="sm" type="none"/>
            <a:tailEnd len="sm" w="sm" type="none"/>
          </a:ln>
          <a:effectLst>
            <a:outerShdw blurRad="40000" rotWithShape="0" dir="5400000" dist="20000">
              <a:srgbClr val="000000">
                <a:alpha val="37650"/>
              </a:srgbClr>
            </a:outerShdw>
          </a:effectLst>
        </p:spPr>
      </p:cxnSp>
      <p:cxnSp>
        <p:nvCxnSpPr>
          <p:cNvPr id="206" name="Google Shape;206;geaaab171cc_0_295"/>
          <p:cNvCxnSpPr/>
          <p:nvPr/>
        </p:nvCxnSpPr>
        <p:spPr>
          <a:xfrm>
            <a:off x="2075034" y="6916335"/>
            <a:ext cx="484200" cy="15600"/>
          </a:xfrm>
          <a:prstGeom prst="straightConnector1">
            <a:avLst/>
          </a:prstGeom>
          <a:noFill/>
          <a:ln cap="flat" cmpd="sng" w="25400">
            <a:solidFill>
              <a:srgbClr val="FFFF00"/>
            </a:solidFill>
            <a:prstDash val="solid"/>
            <a:round/>
            <a:headEnd len="sm" w="sm" type="none"/>
            <a:tailEnd len="sm" w="sm" type="none"/>
          </a:ln>
          <a:effectLst>
            <a:outerShdw blurRad="40000" rotWithShape="0" dir="5400000" dist="20000">
              <a:srgbClr val="000000">
                <a:alpha val="37650"/>
              </a:srgbClr>
            </a:outerShdw>
          </a:effectLst>
        </p:spPr>
      </p:cxnSp>
      <p:cxnSp>
        <p:nvCxnSpPr>
          <p:cNvPr id="207" name="Google Shape;207;geaaab171cc_0_295"/>
          <p:cNvCxnSpPr/>
          <p:nvPr/>
        </p:nvCxnSpPr>
        <p:spPr>
          <a:xfrm>
            <a:off x="4070242" y="6916335"/>
            <a:ext cx="444600" cy="18000"/>
          </a:xfrm>
          <a:prstGeom prst="straightConnector1">
            <a:avLst/>
          </a:prstGeom>
          <a:noFill/>
          <a:ln cap="flat" cmpd="sng" w="25400">
            <a:solidFill>
              <a:srgbClr val="FFFF00"/>
            </a:solidFill>
            <a:prstDash val="solid"/>
            <a:round/>
            <a:headEnd len="sm" w="sm" type="none"/>
            <a:tailEnd len="sm" w="sm" type="none"/>
          </a:ln>
          <a:effectLst>
            <a:outerShdw blurRad="40000" rotWithShape="0" dir="5400000" dist="20000">
              <a:srgbClr val="000000">
                <a:alpha val="37650"/>
              </a:srgbClr>
            </a:outerShdw>
          </a:effectLst>
        </p:spPr>
      </p:cxnSp>
      <p:cxnSp>
        <p:nvCxnSpPr>
          <p:cNvPr id="208" name="Google Shape;208;geaaab171cc_0_295"/>
          <p:cNvCxnSpPr/>
          <p:nvPr/>
        </p:nvCxnSpPr>
        <p:spPr>
          <a:xfrm flipH="1">
            <a:off x="2095372" y="4892344"/>
            <a:ext cx="174000" cy="2041800"/>
          </a:xfrm>
          <a:prstGeom prst="straightConnector1">
            <a:avLst/>
          </a:prstGeom>
          <a:noFill/>
          <a:ln cap="flat" cmpd="sng" w="25400">
            <a:solidFill>
              <a:srgbClr val="FFFF00"/>
            </a:solidFill>
            <a:prstDash val="solid"/>
            <a:round/>
            <a:headEnd len="sm" w="sm" type="none"/>
            <a:tailEnd len="sm" w="sm" type="none"/>
          </a:ln>
          <a:effectLst>
            <a:outerShdw blurRad="40000" rotWithShape="0" dir="5400000" dist="20000">
              <a:srgbClr val="000000">
                <a:alpha val="37650"/>
              </a:srgbClr>
            </a:outerShdw>
          </a:effectLst>
        </p:spPr>
      </p:cxnSp>
      <p:cxnSp>
        <p:nvCxnSpPr>
          <p:cNvPr id="209" name="Google Shape;209;geaaab171cc_0_295"/>
          <p:cNvCxnSpPr/>
          <p:nvPr/>
        </p:nvCxnSpPr>
        <p:spPr>
          <a:xfrm>
            <a:off x="4467225" y="4943475"/>
            <a:ext cx="0" cy="1971600"/>
          </a:xfrm>
          <a:prstGeom prst="straightConnector1">
            <a:avLst/>
          </a:prstGeom>
          <a:noFill/>
          <a:ln cap="flat" cmpd="sng" w="25400">
            <a:solidFill>
              <a:srgbClr val="FFFF00"/>
            </a:solidFill>
            <a:prstDash val="solid"/>
            <a:round/>
            <a:headEnd len="sm" w="sm" type="none"/>
            <a:tailEnd len="sm" w="sm" type="none"/>
          </a:ln>
          <a:effectLst>
            <a:outerShdw blurRad="40000" rotWithShape="0" dir="5400000" dist="20000">
              <a:srgbClr val="000000">
                <a:alpha val="37650"/>
              </a:srgbClr>
            </a:outerShdw>
          </a:effectLst>
        </p:spPr>
      </p:cxnSp>
      <p:grpSp>
        <p:nvGrpSpPr>
          <p:cNvPr id="210" name="Google Shape;210;geaaab171cc_0_295"/>
          <p:cNvGrpSpPr/>
          <p:nvPr/>
        </p:nvGrpSpPr>
        <p:grpSpPr>
          <a:xfrm>
            <a:off x="5930900" y="2651828"/>
            <a:ext cx="500466" cy="1105729"/>
            <a:chOff x="2496" y="4380"/>
            <a:chExt cx="300" cy="600"/>
          </a:xfrm>
        </p:grpSpPr>
        <p:sp>
          <p:nvSpPr>
            <p:cNvPr id="211" name="Google Shape;211;geaaab171cc_0_295"/>
            <p:cNvSpPr/>
            <p:nvPr/>
          </p:nvSpPr>
          <p:spPr>
            <a:xfrm>
              <a:off x="2496" y="4680"/>
              <a:ext cx="300" cy="300"/>
            </a:xfrm>
            <a:prstGeom prst="can">
              <a:avLst>
                <a:gd fmla="val 41314" name="adj"/>
              </a:avLst>
            </a:prstGeom>
            <a:solidFill>
              <a:srgbClr val="73D9F1">
                <a:alpha val="49800"/>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12" name="Google Shape;212;geaaab171cc_0_295"/>
            <p:cNvSpPr/>
            <p:nvPr/>
          </p:nvSpPr>
          <p:spPr>
            <a:xfrm>
              <a:off x="2496" y="4380"/>
              <a:ext cx="300" cy="300"/>
            </a:xfrm>
            <a:prstGeom prst="can">
              <a:avLst>
                <a:gd fmla="val 41314" name="adj"/>
              </a:avLst>
            </a:prstGeom>
            <a:solidFill>
              <a:srgbClr val="73D9F1">
                <a:alpha val="49800"/>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213" name="Google Shape;213;geaaab171cc_0_295"/>
          <p:cNvGrpSpPr/>
          <p:nvPr/>
        </p:nvGrpSpPr>
        <p:grpSpPr>
          <a:xfrm flipH="1">
            <a:off x="398182" y="6044358"/>
            <a:ext cx="222456" cy="941388"/>
            <a:chOff x="384" y="816"/>
            <a:chExt cx="140" cy="593"/>
          </a:xfrm>
        </p:grpSpPr>
        <p:cxnSp>
          <p:nvCxnSpPr>
            <p:cNvPr id="214" name="Google Shape;214;geaaab171cc_0_295"/>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215" name="Google Shape;215;geaaab171cc_0_295"/>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216" name="Google Shape;216;geaaab171cc_0_295"/>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17" name="Google Shape;217;geaaab171cc_0_295"/>
          <p:cNvGrpSpPr/>
          <p:nvPr/>
        </p:nvGrpSpPr>
        <p:grpSpPr>
          <a:xfrm>
            <a:off x="915988" y="2496770"/>
            <a:ext cx="286929" cy="865188"/>
            <a:chOff x="528" y="240"/>
            <a:chExt cx="181" cy="545"/>
          </a:xfrm>
        </p:grpSpPr>
        <p:cxnSp>
          <p:nvCxnSpPr>
            <p:cNvPr id="218" name="Google Shape;218;geaaab171cc_0_295"/>
            <p:cNvCxnSpPr/>
            <p:nvPr/>
          </p:nvCxnSpPr>
          <p:spPr>
            <a:xfrm>
              <a:off x="535" y="485"/>
              <a:ext cx="0" cy="300"/>
            </a:xfrm>
            <a:prstGeom prst="straightConnector1">
              <a:avLst/>
            </a:prstGeom>
            <a:noFill/>
            <a:ln cap="flat" cmpd="sng" w="28575">
              <a:solidFill>
                <a:schemeClr val="dk1"/>
              </a:solidFill>
              <a:prstDash val="solid"/>
              <a:round/>
              <a:headEnd len="med" w="med" type="none"/>
              <a:tailEnd len="med" w="med" type="none"/>
            </a:ln>
          </p:spPr>
        </p:cxnSp>
        <p:cxnSp>
          <p:nvCxnSpPr>
            <p:cNvPr id="219" name="Google Shape;219;geaaab171cc_0_295"/>
            <p:cNvCxnSpPr/>
            <p:nvPr/>
          </p:nvCxnSpPr>
          <p:spPr>
            <a:xfrm>
              <a:off x="701" y="485"/>
              <a:ext cx="0" cy="300"/>
            </a:xfrm>
            <a:prstGeom prst="straightConnector1">
              <a:avLst/>
            </a:prstGeom>
            <a:noFill/>
            <a:ln cap="flat" cmpd="sng" w="28575">
              <a:solidFill>
                <a:schemeClr val="dk1"/>
              </a:solidFill>
              <a:prstDash val="solid"/>
              <a:round/>
              <a:headEnd len="med" w="med" type="none"/>
              <a:tailEnd len="med" w="med" type="none"/>
            </a:ln>
          </p:spPr>
        </p:cxnSp>
        <p:sp>
          <p:nvSpPr>
            <p:cNvPr id="220" name="Google Shape;220;geaaab171cc_0_295"/>
            <p:cNvSpPr/>
            <p:nvPr/>
          </p:nvSpPr>
          <p:spPr>
            <a:xfrm>
              <a:off x="528" y="240"/>
              <a:ext cx="181" cy="332"/>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21" name="Google Shape;221;geaaab171cc_0_295"/>
          <p:cNvGrpSpPr/>
          <p:nvPr/>
        </p:nvGrpSpPr>
        <p:grpSpPr>
          <a:xfrm flipH="1">
            <a:off x="531201" y="2715607"/>
            <a:ext cx="222456" cy="941388"/>
            <a:chOff x="384" y="816"/>
            <a:chExt cx="140" cy="593"/>
          </a:xfrm>
        </p:grpSpPr>
        <p:cxnSp>
          <p:nvCxnSpPr>
            <p:cNvPr id="222" name="Google Shape;222;geaaab171cc_0_295"/>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223" name="Google Shape;223;geaaab171cc_0_295"/>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224" name="Google Shape;224;geaaab171cc_0_295"/>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25" name="Google Shape;225;geaaab171cc_0_295"/>
          <p:cNvGrpSpPr/>
          <p:nvPr/>
        </p:nvGrpSpPr>
        <p:grpSpPr>
          <a:xfrm flipH="1">
            <a:off x="280758" y="3464952"/>
            <a:ext cx="222456" cy="941388"/>
            <a:chOff x="384" y="816"/>
            <a:chExt cx="140" cy="593"/>
          </a:xfrm>
        </p:grpSpPr>
        <p:cxnSp>
          <p:nvCxnSpPr>
            <p:cNvPr id="226" name="Google Shape;226;geaaab171cc_0_295"/>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227" name="Google Shape;227;geaaab171cc_0_295"/>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228" name="Google Shape;228;geaaab171cc_0_295"/>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29" name="Google Shape;229;geaaab171cc_0_295"/>
          <p:cNvGrpSpPr/>
          <p:nvPr/>
        </p:nvGrpSpPr>
        <p:grpSpPr>
          <a:xfrm flipH="1">
            <a:off x="340679" y="4152348"/>
            <a:ext cx="222456" cy="941388"/>
            <a:chOff x="384" y="816"/>
            <a:chExt cx="140" cy="593"/>
          </a:xfrm>
        </p:grpSpPr>
        <p:cxnSp>
          <p:nvCxnSpPr>
            <p:cNvPr id="230" name="Google Shape;230;geaaab171cc_0_295"/>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231" name="Google Shape;231;geaaab171cc_0_295"/>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232" name="Google Shape;232;geaaab171cc_0_295"/>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33" name="Google Shape;233;geaaab171cc_0_295"/>
          <p:cNvGrpSpPr/>
          <p:nvPr/>
        </p:nvGrpSpPr>
        <p:grpSpPr>
          <a:xfrm>
            <a:off x="3020252" y="2384384"/>
            <a:ext cx="286929" cy="865188"/>
            <a:chOff x="528" y="240"/>
            <a:chExt cx="181" cy="545"/>
          </a:xfrm>
        </p:grpSpPr>
        <p:cxnSp>
          <p:nvCxnSpPr>
            <p:cNvPr id="234" name="Google Shape;234;geaaab171cc_0_295"/>
            <p:cNvCxnSpPr/>
            <p:nvPr/>
          </p:nvCxnSpPr>
          <p:spPr>
            <a:xfrm>
              <a:off x="535" y="485"/>
              <a:ext cx="0" cy="300"/>
            </a:xfrm>
            <a:prstGeom prst="straightConnector1">
              <a:avLst/>
            </a:prstGeom>
            <a:noFill/>
            <a:ln cap="flat" cmpd="sng" w="28575">
              <a:solidFill>
                <a:schemeClr val="dk1"/>
              </a:solidFill>
              <a:prstDash val="solid"/>
              <a:round/>
              <a:headEnd len="med" w="med" type="none"/>
              <a:tailEnd len="med" w="med" type="none"/>
            </a:ln>
          </p:spPr>
        </p:cxnSp>
        <p:cxnSp>
          <p:nvCxnSpPr>
            <p:cNvPr id="235" name="Google Shape;235;geaaab171cc_0_295"/>
            <p:cNvCxnSpPr/>
            <p:nvPr/>
          </p:nvCxnSpPr>
          <p:spPr>
            <a:xfrm>
              <a:off x="701" y="485"/>
              <a:ext cx="0" cy="300"/>
            </a:xfrm>
            <a:prstGeom prst="straightConnector1">
              <a:avLst/>
            </a:prstGeom>
            <a:noFill/>
            <a:ln cap="flat" cmpd="sng" w="28575">
              <a:solidFill>
                <a:schemeClr val="dk1"/>
              </a:solidFill>
              <a:prstDash val="solid"/>
              <a:round/>
              <a:headEnd len="med" w="med" type="none"/>
              <a:tailEnd len="med" w="med" type="none"/>
            </a:ln>
          </p:spPr>
        </p:cxnSp>
        <p:sp>
          <p:nvSpPr>
            <p:cNvPr id="236" name="Google Shape;236;geaaab171cc_0_295"/>
            <p:cNvSpPr/>
            <p:nvPr/>
          </p:nvSpPr>
          <p:spPr>
            <a:xfrm>
              <a:off x="528" y="240"/>
              <a:ext cx="181" cy="332"/>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37" name="Google Shape;237;geaaab171cc_0_295"/>
          <p:cNvGrpSpPr/>
          <p:nvPr/>
        </p:nvGrpSpPr>
        <p:grpSpPr>
          <a:xfrm>
            <a:off x="3413726" y="2407280"/>
            <a:ext cx="286929" cy="865188"/>
            <a:chOff x="528" y="240"/>
            <a:chExt cx="181" cy="545"/>
          </a:xfrm>
        </p:grpSpPr>
        <p:cxnSp>
          <p:nvCxnSpPr>
            <p:cNvPr id="238" name="Google Shape;238;geaaab171cc_0_295"/>
            <p:cNvCxnSpPr/>
            <p:nvPr/>
          </p:nvCxnSpPr>
          <p:spPr>
            <a:xfrm>
              <a:off x="535" y="485"/>
              <a:ext cx="0" cy="300"/>
            </a:xfrm>
            <a:prstGeom prst="straightConnector1">
              <a:avLst/>
            </a:prstGeom>
            <a:noFill/>
            <a:ln cap="flat" cmpd="sng" w="28575">
              <a:solidFill>
                <a:schemeClr val="dk1"/>
              </a:solidFill>
              <a:prstDash val="solid"/>
              <a:round/>
              <a:headEnd len="med" w="med" type="none"/>
              <a:tailEnd len="med" w="med" type="none"/>
            </a:ln>
          </p:spPr>
        </p:cxnSp>
        <p:cxnSp>
          <p:nvCxnSpPr>
            <p:cNvPr id="239" name="Google Shape;239;geaaab171cc_0_295"/>
            <p:cNvCxnSpPr/>
            <p:nvPr/>
          </p:nvCxnSpPr>
          <p:spPr>
            <a:xfrm>
              <a:off x="701" y="485"/>
              <a:ext cx="0" cy="300"/>
            </a:xfrm>
            <a:prstGeom prst="straightConnector1">
              <a:avLst/>
            </a:prstGeom>
            <a:noFill/>
            <a:ln cap="flat" cmpd="sng" w="28575">
              <a:solidFill>
                <a:schemeClr val="dk1"/>
              </a:solidFill>
              <a:prstDash val="solid"/>
              <a:round/>
              <a:headEnd len="med" w="med" type="none"/>
              <a:tailEnd len="med" w="med" type="none"/>
            </a:ln>
          </p:spPr>
        </p:cxnSp>
        <p:sp>
          <p:nvSpPr>
            <p:cNvPr id="240" name="Google Shape;240;geaaab171cc_0_295"/>
            <p:cNvSpPr/>
            <p:nvPr/>
          </p:nvSpPr>
          <p:spPr>
            <a:xfrm>
              <a:off x="528" y="240"/>
              <a:ext cx="181" cy="332"/>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41" name="Google Shape;241;geaaab171cc_0_295"/>
          <p:cNvGrpSpPr/>
          <p:nvPr/>
        </p:nvGrpSpPr>
        <p:grpSpPr>
          <a:xfrm>
            <a:off x="3869767" y="2489952"/>
            <a:ext cx="222456" cy="941388"/>
            <a:chOff x="384" y="816"/>
            <a:chExt cx="140" cy="593"/>
          </a:xfrm>
        </p:grpSpPr>
        <p:cxnSp>
          <p:nvCxnSpPr>
            <p:cNvPr id="242" name="Google Shape;242;geaaab171cc_0_295"/>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243" name="Google Shape;243;geaaab171cc_0_295"/>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244" name="Google Shape;244;geaaab171cc_0_295"/>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45" name="Google Shape;245;geaaab171cc_0_295"/>
          <p:cNvGrpSpPr/>
          <p:nvPr/>
        </p:nvGrpSpPr>
        <p:grpSpPr>
          <a:xfrm>
            <a:off x="6073101" y="3373241"/>
            <a:ext cx="222456" cy="941388"/>
            <a:chOff x="384" y="816"/>
            <a:chExt cx="140" cy="593"/>
          </a:xfrm>
        </p:grpSpPr>
        <p:cxnSp>
          <p:nvCxnSpPr>
            <p:cNvPr id="246" name="Google Shape;246;geaaab171cc_0_295"/>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247" name="Google Shape;247;geaaab171cc_0_295"/>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248" name="Google Shape;248;geaaab171cc_0_295"/>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49" name="Google Shape;249;geaaab171cc_0_295"/>
          <p:cNvGrpSpPr/>
          <p:nvPr/>
        </p:nvGrpSpPr>
        <p:grpSpPr>
          <a:xfrm>
            <a:off x="5985622" y="3425856"/>
            <a:ext cx="500466" cy="1105729"/>
            <a:chOff x="2496" y="4380"/>
            <a:chExt cx="300" cy="600"/>
          </a:xfrm>
        </p:grpSpPr>
        <p:sp>
          <p:nvSpPr>
            <p:cNvPr id="250" name="Google Shape;250;geaaab171cc_0_295"/>
            <p:cNvSpPr/>
            <p:nvPr/>
          </p:nvSpPr>
          <p:spPr>
            <a:xfrm>
              <a:off x="2496" y="4680"/>
              <a:ext cx="300" cy="300"/>
            </a:xfrm>
            <a:prstGeom prst="can">
              <a:avLst>
                <a:gd fmla="val 41314" name="adj"/>
              </a:avLst>
            </a:prstGeom>
            <a:solidFill>
              <a:srgbClr val="73D9F1">
                <a:alpha val="49800"/>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51" name="Google Shape;251;geaaab171cc_0_295"/>
            <p:cNvSpPr/>
            <p:nvPr/>
          </p:nvSpPr>
          <p:spPr>
            <a:xfrm>
              <a:off x="2496" y="4380"/>
              <a:ext cx="300" cy="300"/>
            </a:xfrm>
            <a:prstGeom prst="can">
              <a:avLst>
                <a:gd fmla="val 41314" name="adj"/>
              </a:avLst>
            </a:prstGeom>
            <a:solidFill>
              <a:srgbClr val="73D9F1">
                <a:alpha val="49800"/>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cxnSp>
        <p:nvCxnSpPr>
          <p:cNvPr id="252" name="Google Shape;252;geaaab171cc_0_295"/>
          <p:cNvCxnSpPr/>
          <p:nvPr/>
        </p:nvCxnSpPr>
        <p:spPr>
          <a:xfrm flipH="1">
            <a:off x="1257200" y="4717009"/>
            <a:ext cx="139800" cy="3002100"/>
          </a:xfrm>
          <a:prstGeom prst="straightConnector1">
            <a:avLst/>
          </a:prstGeom>
          <a:noFill/>
          <a:ln cap="flat" cmpd="sng" w="25400">
            <a:solidFill>
              <a:srgbClr val="FFFF00"/>
            </a:solidFill>
            <a:prstDash val="solid"/>
            <a:round/>
            <a:headEnd len="sm" w="sm" type="none"/>
            <a:tailEnd len="sm" w="sm" type="none"/>
          </a:ln>
          <a:effectLst>
            <a:outerShdw blurRad="40000" rotWithShape="0" dir="5400000" dist="20000">
              <a:srgbClr val="000000">
                <a:alpha val="37650"/>
              </a:srgbClr>
            </a:outerShdw>
          </a:effectLst>
        </p:spPr>
      </p:cxnSp>
      <p:grpSp>
        <p:nvGrpSpPr>
          <p:cNvPr id="253" name="Google Shape;253;geaaab171cc_0_295"/>
          <p:cNvGrpSpPr/>
          <p:nvPr/>
        </p:nvGrpSpPr>
        <p:grpSpPr>
          <a:xfrm>
            <a:off x="305218" y="4921641"/>
            <a:ext cx="578308" cy="1109400"/>
            <a:chOff x="4038599" y="2646346"/>
            <a:chExt cx="578308" cy="1109400"/>
          </a:xfrm>
        </p:grpSpPr>
        <p:sp>
          <p:nvSpPr>
            <p:cNvPr id="254" name="Google Shape;254;geaaab171cc_0_295"/>
            <p:cNvSpPr/>
            <p:nvPr/>
          </p:nvSpPr>
          <p:spPr>
            <a:xfrm>
              <a:off x="4038599" y="2656340"/>
              <a:ext cx="564300" cy="741300"/>
            </a:xfrm>
            <a:prstGeom prst="rect">
              <a:avLst/>
            </a:prstGeom>
            <a:solidFill>
              <a:srgbClr val="FFC000"/>
            </a:solidFill>
            <a:ln cap="flat" cmpd="sng" w="9525">
              <a:solidFill>
                <a:srgbClr val="B5DADD"/>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55" name="Google Shape;255;geaaab171cc_0_295"/>
            <p:cNvCxnSpPr/>
            <p:nvPr/>
          </p:nvCxnSpPr>
          <p:spPr>
            <a:xfrm>
              <a:off x="4038600" y="2646346"/>
              <a:ext cx="0" cy="1109400"/>
            </a:xfrm>
            <a:prstGeom prst="straightConnector1">
              <a:avLst/>
            </a:prstGeom>
            <a:noFill/>
            <a:ln cap="flat" cmpd="sng" w="25400">
              <a:solidFill>
                <a:srgbClr val="EBDAB9"/>
              </a:solidFill>
              <a:prstDash val="solid"/>
              <a:round/>
              <a:headEnd len="sm" w="sm" type="none"/>
              <a:tailEnd len="sm" w="sm" type="none"/>
            </a:ln>
            <a:effectLst>
              <a:outerShdw blurRad="40000" rotWithShape="0" dir="5400000" dist="20000">
                <a:srgbClr val="000000">
                  <a:alpha val="37650"/>
                </a:srgbClr>
              </a:outerShdw>
            </a:effectLst>
          </p:spPr>
        </p:cxnSp>
        <p:cxnSp>
          <p:nvCxnSpPr>
            <p:cNvPr id="256" name="Google Shape;256;geaaab171cc_0_295"/>
            <p:cNvCxnSpPr/>
            <p:nvPr/>
          </p:nvCxnSpPr>
          <p:spPr>
            <a:xfrm>
              <a:off x="4616907" y="2656340"/>
              <a:ext cx="0" cy="1086000"/>
            </a:xfrm>
            <a:prstGeom prst="straightConnector1">
              <a:avLst/>
            </a:prstGeom>
            <a:noFill/>
            <a:ln cap="flat" cmpd="sng" w="25400">
              <a:solidFill>
                <a:srgbClr val="EBDAB9"/>
              </a:solidFill>
              <a:prstDash val="solid"/>
              <a:round/>
              <a:headEnd len="sm" w="sm" type="none"/>
              <a:tailEnd len="sm" w="sm" type="none"/>
            </a:ln>
            <a:effectLst>
              <a:outerShdw blurRad="40000" rotWithShape="0" dir="5400000" dist="20000">
                <a:srgbClr val="000000">
                  <a:alpha val="37650"/>
                </a:srgbClr>
              </a:outerShdw>
            </a:effectLst>
          </p:spPr>
        </p:cxnSp>
      </p:grpSp>
      <p:grpSp>
        <p:nvGrpSpPr>
          <p:cNvPr id="257" name="Google Shape;257;geaaab171cc_0_295"/>
          <p:cNvGrpSpPr/>
          <p:nvPr/>
        </p:nvGrpSpPr>
        <p:grpSpPr>
          <a:xfrm>
            <a:off x="6374317" y="5539401"/>
            <a:ext cx="578308" cy="1109400"/>
            <a:chOff x="4038599" y="2646346"/>
            <a:chExt cx="578308" cy="1109400"/>
          </a:xfrm>
        </p:grpSpPr>
        <p:sp>
          <p:nvSpPr>
            <p:cNvPr id="258" name="Google Shape;258;geaaab171cc_0_295"/>
            <p:cNvSpPr/>
            <p:nvPr/>
          </p:nvSpPr>
          <p:spPr>
            <a:xfrm>
              <a:off x="4038599" y="2656340"/>
              <a:ext cx="564300" cy="741300"/>
            </a:xfrm>
            <a:prstGeom prst="rect">
              <a:avLst/>
            </a:prstGeom>
            <a:solidFill>
              <a:srgbClr val="FFC000"/>
            </a:solidFill>
            <a:ln cap="flat" cmpd="sng" w="9525">
              <a:solidFill>
                <a:srgbClr val="B5DADD"/>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59" name="Google Shape;259;geaaab171cc_0_295"/>
            <p:cNvCxnSpPr/>
            <p:nvPr/>
          </p:nvCxnSpPr>
          <p:spPr>
            <a:xfrm>
              <a:off x="4038600" y="2646346"/>
              <a:ext cx="0" cy="1109400"/>
            </a:xfrm>
            <a:prstGeom prst="straightConnector1">
              <a:avLst/>
            </a:prstGeom>
            <a:noFill/>
            <a:ln cap="flat" cmpd="sng" w="25400">
              <a:solidFill>
                <a:srgbClr val="EBDAB9"/>
              </a:solidFill>
              <a:prstDash val="solid"/>
              <a:round/>
              <a:headEnd len="sm" w="sm" type="none"/>
              <a:tailEnd len="sm" w="sm" type="none"/>
            </a:ln>
            <a:effectLst>
              <a:outerShdw blurRad="40000" rotWithShape="0" dir="5400000" dist="20000">
                <a:srgbClr val="000000">
                  <a:alpha val="37650"/>
                </a:srgbClr>
              </a:outerShdw>
            </a:effectLst>
          </p:spPr>
        </p:cxnSp>
        <p:cxnSp>
          <p:nvCxnSpPr>
            <p:cNvPr id="260" name="Google Shape;260;geaaab171cc_0_295"/>
            <p:cNvCxnSpPr/>
            <p:nvPr/>
          </p:nvCxnSpPr>
          <p:spPr>
            <a:xfrm>
              <a:off x="4616907" y="2656340"/>
              <a:ext cx="0" cy="1086000"/>
            </a:xfrm>
            <a:prstGeom prst="straightConnector1">
              <a:avLst/>
            </a:prstGeom>
            <a:noFill/>
            <a:ln cap="flat" cmpd="sng" w="25400">
              <a:solidFill>
                <a:srgbClr val="EBDAB9"/>
              </a:solidFill>
              <a:prstDash val="solid"/>
              <a:round/>
              <a:headEnd len="sm" w="sm" type="none"/>
              <a:tailEnd len="sm" w="sm" type="none"/>
            </a:ln>
            <a:effectLst>
              <a:outerShdw blurRad="40000" rotWithShape="0" dir="5400000" dist="20000">
                <a:srgbClr val="000000">
                  <a:alpha val="37650"/>
                </a:srgbClr>
              </a:outerShdw>
            </a:effectLst>
          </p:spPr>
        </p:cxnSp>
      </p:grpSp>
      <p:grpSp>
        <p:nvGrpSpPr>
          <p:cNvPr id="261" name="Google Shape;261;geaaab171cc_0_295"/>
          <p:cNvGrpSpPr/>
          <p:nvPr/>
        </p:nvGrpSpPr>
        <p:grpSpPr>
          <a:xfrm>
            <a:off x="6459876" y="4691565"/>
            <a:ext cx="222456" cy="941388"/>
            <a:chOff x="384" y="816"/>
            <a:chExt cx="140" cy="593"/>
          </a:xfrm>
        </p:grpSpPr>
        <p:cxnSp>
          <p:nvCxnSpPr>
            <p:cNvPr id="262" name="Google Shape;262;geaaab171cc_0_295"/>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263" name="Google Shape;263;geaaab171cc_0_295"/>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264" name="Google Shape;264;geaaab171cc_0_295"/>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65" name="Google Shape;265;geaaab171cc_0_295"/>
          <p:cNvGrpSpPr/>
          <p:nvPr/>
        </p:nvGrpSpPr>
        <p:grpSpPr>
          <a:xfrm>
            <a:off x="6574951" y="6413452"/>
            <a:ext cx="222456" cy="941388"/>
            <a:chOff x="384" y="816"/>
            <a:chExt cx="140" cy="593"/>
          </a:xfrm>
        </p:grpSpPr>
        <p:cxnSp>
          <p:nvCxnSpPr>
            <p:cNvPr id="266" name="Google Shape;266;geaaab171cc_0_295"/>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267" name="Google Shape;267;geaaab171cc_0_295"/>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268" name="Google Shape;268;geaaab171cc_0_295"/>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69" name="Google Shape;269;geaaab171cc_0_295"/>
          <p:cNvSpPr/>
          <p:nvPr/>
        </p:nvSpPr>
        <p:spPr>
          <a:xfrm>
            <a:off x="3061262" y="4990184"/>
            <a:ext cx="473400" cy="474000"/>
          </a:xfrm>
          <a:prstGeom prst="rect">
            <a:avLst/>
          </a:prstGeom>
          <a:solidFill>
            <a:srgbClr val="EBDAB9"/>
          </a:solidFill>
          <a:ln cap="flat" cmpd="sng" w="9525">
            <a:solidFill>
              <a:srgbClr val="B5DADD"/>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70" name="Google Shape;270;geaaab171cc_0_295"/>
          <p:cNvGrpSpPr/>
          <p:nvPr/>
        </p:nvGrpSpPr>
        <p:grpSpPr>
          <a:xfrm flipH="1">
            <a:off x="2666240" y="2402008"/>
            <a:ext cx="222456" cy="941388"/>
            <a:chOff x="384" y="816"/>
            <a:chExt cx="140" cy="593"/>
          </a:xfrm>
        </p:grpSpPr>
        <p:cxnSp>
          <p:nvCxnSpPr>
            <p:cNvPr id="271" name="Google Shape;271;geaaab171cc_0_295"/>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272" name="Google Shape;272;geaaab171cc_0_295"/>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273" name="Google Shape;273;geaaab171cc_0_295"/>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descr="http://bali-construction.com/wp-content/uploads/2015/11/movember.logo_.2.jpg" id="274" name="Google Shape;274;geaaab171cc_0_295"/>
          <p:cNvPicPr preferRelativeResize="0"/>
          <p:nvPr/>
        </p:nvPicPr>
        <p:blipFill rotWithShape="1">
          <a:blip r:embed="rId4">
            <a:alphaModFix/>
          </a:blip>
          <a:srcRect b="0" l="0" r="0" t="0"/>
          <a:stretch/>
        </p:blipFill>
        <p:spPr>
          <a:xfrm>
            <a:off x="177800" y="304800"/>
            <a:ext cx="1003300" cy="613612"/>
          </a:xfrm>
          <a:prstGeom prst="rect">
            <a:avLst/>
          </a:prstGeom>
          <a:noFill/>
          <a:ln>
            <a:noFill/>
          </a:ln>
        </p:spPr>
      </p:pic>
      <p:pic>
        <p:nvPicPr>
          <p:cNvPr descr="http://bali-construction.com/wp-content/uploads/2015/11/movember.logo_.2.jpg" id="275" name="Google Shape;275;geaaab171cc_0_295"/>
          <p:cNvPicPr preferRelativeResize="0"/>
          <p:nvPr/>
        </p:nvPicPr>
        <p:blipFill rotWithShape="1">
          <a:blip r:embed="rId4">
            <a:alphaModFix/>
          </a:blip>
          <a:srcRect b="0" l="0" r="0" t="0"/>
          <a:stretch/>
        </p:blipFill>
        <p:spPr>
          <a:xfrm>
            <a:off x="6227125" y="304788"/>
            <a:ext cx="1003300" cy="6136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2002-08-21T12:11:08Z</dcterms:created>
  <dc:creator>Larry J. Eckert</dc:creator>
</cp:coreProperties>
</file>