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5"/>
  </p:notesMasterIdLst>
  <p:sldIdLst>
    <p:sldId id="256" r:id="rId3"/>
    <p:sldId id="257" r:id="rId4"/>
  </p:sldIdLst>
  <p:sldSz cx="7315200" cy="9601200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gBsqsYvySCIBumkBth3gHg8wBa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589F6E-5E82-4BD6-86F6-BD268D4FE683}">
  <a:tblStyle styleId="{3E589F6E-5E82-4BD6-86F6-BD268D4FE68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86" d="100"/>
          <a:sy n="86" d="100"/>
        </p:scale>
        <p:origin x="3432" y="224"/>
      </p:cViewPr>
      <p:guideLst>
        <p:guide orient="horz" pos="3024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customschemas.google.com/relationships/presentationmetadata" Target="metadata"/><Relationship Id="rId4" Type="http://schemas.openxmlformats.org/officeDocument/2006/relationships/slide" Target="slides/slide2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286000" y="719138"/>
            <a:ext cx="27432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aace45b33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1" name="Google Shape;161;geaace45b33_0_289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2" name="Google Shape;162;geaace45b33_0_289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aace45b33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8" name="Google Shape;168;geaace45b33_0_295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9" name="Google Shape;169;geaace45b33_0_295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1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>
            <a:spLocks noGrp="1"/>
          </p:cNvSpPr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body" idx="1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body" idx="1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aace45b33_0_421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geaace45b33_0_421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8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geaace45b33_0_421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aace45b33_0_425"/>
          <p:cNvSpPr txBox="1">
            <a:spLocks noGrp="1"/>
          </p:cNvSpPr>
          <p:nvPr>
            <p:ph type="ctrTitle"/>
          </p:nvPr>
        </p:nvSpPr>
        <p:spPr>
          <a:xfrm>
            <a:off x="549275" y="2982913"/>
            <a:ext cx="62166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geaace45b33_0_425"/>
          <p:cNvSpPr txBox="1">
            <a:spLocks noGrp="1"/>
          </p:cNvSpPr>
          <p:nvPr>
            <p:ph type="subTitle" idx="1"/>
          </p:nvPr>
        </p:nvSpPr>
        <p:spPr>
          <a:xfrm>
            <a:off x="1096963" y="5440363"/>
            <a:ext cx="5121300" cy="2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geaace45b33_0_425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geaace45b33_0_425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8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geaace45b33_0_425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aace45b33_0_431"/>
          <p:cNvSpPr txBox="1">
            <a:spLocks noGrp="1"/>
          </p:cNvSpPr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geaace45b33_0_431"/>
          <p:cNvSpPr txBox="1">
            <a:spLocks noGrp="1"/>
          </p:cNvSpPr>
          <p:nvPr>
            <p:ph type="body" idx="1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03" name="Google Shape;103;geaace45b33_0_431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geaace45b33_0_431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8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geaace45b33_0_431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aace45b33_0_437"/>
          <p:cNvSpPr txBox="1">
            <a:spLocks noGrp="1"/>
          </p:cNvSpPr>
          <p:nvPr>
            <p:ph type="title"/>
          </p:nvPr>
        </p:nvSpPr>
        <p:spPr>
          <a:xfrm>
            <a:off x="577850" y="6169025"/>
            <a:ext cx="6218100" cy="19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geaace45b33_0_437"/>
          <p:cNvSpPr txBox="1">
            <a:spLocks noGrp="1"/>
          </p:cNvSpPr>
          <p:nvPr>
            <p:ph type="body" idx="1"/>
          </p:nvPr>
        </p:nvSpPr>
        <p:spPr>
          <a:xfrm>
            <a:off x="577850" y="4068763"/>
            <a:ext cx="6218100" cy="21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109" name="Google Shape;109;geaace45b33_0_437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geaace45b33_0_437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8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geaace45b33_0_437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aace45b33_0_443"/>
          <p:cNvSpPr txBox="1">
            <a:spLocks noGrp="1"/>
          </p:cNvSpPr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geaace45b33_0_443"/>
          <p:cNvSpPr txBox="1">
            <a:spLocks noGrp="1"/>
          </p:cNvSpPr>
          <p:nvPr>
            <p:ph type="body" idx="1"/>
          </p:nvPr>
        </p:nvSpPr>
        <p:spPr>
          <a:xfrm>
            <a:off x="365125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115" name="Google Shape;115;geaace45b33_0_443"/>
          <p:cNvSpPr txBox="1">
            <a:spLocks noGrp="1"/>
          </p:cNvSpPr>
          <p:nvPr>
            <p:ph type="body" idx="2"/>
          </p:nvPr>
        </p:nvSpPr>
        <p:spPr>
          <a:xfrm>
            <a:off x="3733800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116" name="Google Shape;116;geaace45b33_0_443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geaace45b33_0_443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8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eaace45b33_0_443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aace45b33_0_450"/>
          <p:cNvSpPr txBox="1">
            <a:spLocks noGrp="1"/>
          </p:cNvSpPr>
          <p:nvPr>
            <p:ph type="title"/>
          </p:nvPr>
        </p:nvSpPr>
        <p:spPr>
          <a:xfrm>
            <a:off x="365125" y="384175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eaace45b33_0_450"/>
          <p:cNvSpPr txBox="1">
            <a:spLocks noGrp="1"/>
          </p:cNvSpPr>
          <p:nvPr>
            <p:ph type="body" idx="1"/>
          </p:nvPr>
        </p:nvSpPr>
        <p:spPr>
          <a:xfrm>
            <a:off x="365125" y="2149475"/>
            <a:ext cx="3232200" cy="8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122" name="Google Shape;122;geaace45b33_0_450"/>
          <p:cNvSpPr txBox="1">
            <a:spLocks noGrp="1"/>
          </p:cNvSpPr>
          <p:nvPr>
            <p:ph type="body" idx="2"/>
          </p:nvPr>
        </p:nvSpPr>
        <p:spPr>
          <a:xfrm>
            <a:off x="365125" y="3044825"/>
            <a:ext cx="3232200" cy="55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123" name="Google Shape;123;geaace45b33_0_450"/>
          <p:cNvSpPr txBox="1">
            <a:spLocks noGrp="1"/>
          </p:cNvSpPr>
          <p:nvPr>
            <p:ph type="body" idx="3"/>
          </p:nvPr>
        </p:nvSpPr>
        <p:spPr>
          <a:xfrm>
            <a:off x="3716338" y="2149475"/>
            <a:ext cx="3233700" cy="8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124" name="Google Shape;124;geaace45b33_0_450"/>
          <p:cNvSpPr txBox="1">
            <a:spLocks noGrp="1"/>
          </p:cNvSpPr>
          <p:nvPr>
            <p:ph type="body" idx="4"/>
          </p:nvPr>
        </p:nvSpPr>
        <p:spPr>
          <a:xfrm>
            <a:off x="3716338" y="3044825"/>
            <a:ext cx="3233700" cy="55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125" name="Google Shape;125;geaace45b33_0_450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eaace45b33_0_450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8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eaace45b33_0_450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aace45b33_0_459"/>
          <p:cNvSpPr txBox="1">
            <a:spLocks noGrp="1"/>
          </p:cNvSpPr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eaace45b33_0_459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geaace45b33_0_459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8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eaace45b33_0_459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aace45b33_0_464"/>
          <p:cNvSpPr txBox="1">
            <a:spLocks noGrp="1"/>
          </p:cNvSpPr>
          <p:nvPr>
            <p:ph type="title"/>
          </p:nvPr>
        </p:nvSpPr>
        <p:spPr>
          <a:xfrm>
            <a:off x="365125" y="382588"/>
            <a:ext cx="2406600" cy="16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geaace45b33_0_464"/>
          <p:cNvSpPr txBox="1">
            <a:spLocks noGrp="1"/>
          </p:cNvSpPr>
          <p:nvPr>
            <p:ph type="body" idx="1"/>
          </p:nvPr>
        </p:nvSpPr>
        <p:spPr>
          <a:xfrm>
            <a:off x="2860675" y="382588"/>
            <a:ext cx="4089300" cy="81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136" name="Google Shape;136;geaace45b33_0_464"/>
          <p:cNvSpPr txBox="1">
            <a:spLocks noGrp="1"/>
          </p:cNvSpPr>
          <p:nvPr>
            <p:ph type="body" idx="2"/>
          </p:nvPr>
        </p:nvSpPr>
        <p:spPr>
          <a:xfrm>
            <a:off x="365125" y="2009775"/>
            <a:ext cx="2406600" cy="65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137" name="Google Shape;137;geaace45b33_0_464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geaace45b33_0_464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8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eaace45b33_0_464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 txBox="1"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aace45b33_0_471"/>
          <p:cNvSpPr txBox="1">
            <a:spLocks noGrp="1"/>
          </p:cNvSpPr>
          <p:nvPr>
            <p:ph type="title"/>
          </p:nvPr>
        </p:nvSpPr>
        <p:spPr>
          <a:xfrm>
            <a:off x="1433513" y="6721475"/>
            <a:ext cx="4389300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geaace45b33_0_471"/>
          <p:cNvSpPr>
            <a:spLocks noGrp="1"/>
          </p:cNvSpPr>
          <p:nvPr>
            <p:ph type="pic" idx="2"/>
          </p:nvPr>
        </p:nvSpPr>
        <p:spPr>
          <a:xfrm>
            <a:off x="1433513" y="857250"/>
            <a:ext cx="4389300" cy="57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geaace45b33_0_471"/>
          <p:cNvSpPr txBox="1">
            <a:spLocks noGrp="1"/>
          </p:cNvSpPr>
          <p:nvPr>
            <p:ph type="body" idx="1"/>
          </p:nvPr>
        </p:nvSpPr>
        <p:spPr>
          <a:xfrm>
            <a:off x="1433513" y="7513638"/>
            <a:ext cx="4389300" cy="11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144" name="Google Shape;144;geaace45b33_0_471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geaace45b33_0_471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8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geaace45b33_0_471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aace45b33_0_478"/>
          <p:cNvSpPr txBox="1">
            <a:spLocks noGrp="1"/>
          </p:cNvSpPr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eaace45b33_0_478"/>
          <p:cNvSpPr txBox="1">
            <a:spLocks noGrp="1"/>
          </p:cNvSpPr>
          <p:nvPr>
            <p:ph type="body" idx="1"/>
          </p:nvPr>
        </p:nvSpPr>
        <p:spPr>
          <a:xfrm rot="5400000">
            <a:off x="489725" y="2115313"/>
            <a:ext cx="6335700" cy="6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50" name="Google Shape;150;geaace45b33_0_478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geaace45b33_0_478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8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eaace45b33_0_478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aace45b33_0_484"/>
          <p:cNvSpPr txBox="1">
            <a:spLocks noGrp="1"/>
          </p:cNvSpPr>
          <p:nvPr>
            <p:ph type="title"/>
          </p:nvPr>
        </p:nvSpPr>
        <p:spPr>
          <a:xfrm rot="5400000">
            <a:off x="2032024" y="3657713"/>
            <a:ext cx="8190000" cy="16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geaace45b33_0_484"/>
          <p:cNvSpPr txBox="1">
            <a:spLocks noGrp="1"/>
          </p:cNvSpPr>
          <p:nvPr>
            <p:ph type="body" idx="1"/>
          </p:nvPr>
        </p:nvSpPr>
        <p:spPr>
          <a:xfrm rot="5400000">
            <a:off x="-1336662" y="2087664"/>
            <a:ext cx="8190000" cy="47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56" name="Google Shape;156;geaace45b33_0_484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eaace45b33_0_484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8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eaace45b33_0_484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>
            <a:spLocks noGrp="1"/>
          </p:cNvSpPr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body" idx="1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5"/>
          <p:cNvSpPr txBox="1">
            <a:spLocks noGrp="1"/>
          </p:cNvSpPr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1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2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body" idx="2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body" idx="3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body" idx="4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50" name="Google Shape;50;p16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7"/>
          <p:cNvSpPr txBox="1">
            <a:spLocks noGrp="1"/>
          </p:cNvSpPr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body" idx="1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2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>
            <a:spLocks noGrp="1"/>
          </p:cNvSpPr>
          <p:nvPr>
            <p:ph type="pic" idx="2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body" idx="1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444500" algn="l" rtl="0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73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aace45b33_0_415"/>
          <p:cNvSpPr txBox="1">
            <a:spLocks noGrp="1"/>
          </p:cNvSpPr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geaace45b33_0_415"/>
          <p:cNvSpPr txBox="1">
            <a:spLocks noGrp="1"/>
          </p:cNvSpPr>
          <p:nvPr>
            <p:ph type="body" idx="1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444500" algn="l" rtl="0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73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195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195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195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195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195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geaace45b33_0_415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geaace45b33_0_415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8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geaace45b33_0_415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geaace45b33_0_289" descr="C:\Documents and Settings\All Users\Documents\TAPS Files\dvc1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28961" y="7709042"/>
            <a:ext cx="1057275" cy="92551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5" name="Google Shape;165;geaace45b33_0_289"/>
          <p:cNvGraphicFramePr/>
          <p:nvPr>
            <p:extLst>
              <p:ext uri="{D42A27DB-BD31-4B8C-83A1-F6EECF244321}">
                <p14:modId xmlns:p14="http://schemas.microsoft.com/office/powerpoint/2010/main" val="4059214632"/>
              </p:ext>
            </p:extLst>
          </p:nvPr>
        </p:nvGraphicFramePr>
        <p:xfrm>
          <a:off x="342898" y="749426"/>
          <a:ext cx="6629400" cy="4536675"/>
        </p:xfrm>
        <a:graphic>
          <a:graphicData uri="http://schemas.openxmlformats.org/drawingml/2006/table">
            <a:tbl>
              <a:tblPr>
                <a:noFill/>
                <a:tableStyleId>{3E589F6E-5E82-4BD6-86F6-BD268D4FE683}</a:tableStyleId>
              </a:tblPr>
              <a:tblGrid>
                <a:gridCol w="662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9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Stage </a:t>
                      </a:r>
                      <a:r>
                        <a:rPr lang="en-US" sz="1600"/>
                        <a:t>6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1"/>
                        <a:t>Donkey Kong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Course Designer: Chris Pukalo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7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Donkey Kong is a 29 round Unlimited course. There 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are 15 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IDPA targets and 1 steel target. The best two hits per target will score. Steel must fall to score. The start signal is audible.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The Handgun start position is standing with hands touching either both upper or both lower marks. Handgun loaded and holstered.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The PCC start position is standing with muzzle touching lower mark. PCC loaded with stock touching belt.</a:t>
                      </a:r>
                      <a:endParaRPr sz="11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7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On the audible start signal, engage targets from within the shooting areas.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1" name="Google Shape;171;geaace45b33_0_295"/>
          <p:cNvGraphicFramePr/>
          <p:nvPr/>
        </p:nvGraphicFramePr>
        <p:xfrm>
          <a:off x="177800" y="165100"/>
          <a:ext cx="6997700" cy="987475"/>
        </p:xfrm>
        <a:graphic>
          <a:graphicData uri="http://schemas.openxmlformats.org/drawingml/2006/table">
            <a:tbl>
              <a:tblPr>
                <a:noFill/>
                <a:tableStyleId>{3E589F6E-5E82-4BD6-86F6-BD268D4FE683}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87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endParaRPr sz="3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Stage </a:t>
                      </a:r>
                      <a:r>
                        <a:rPr lang="en-US" sz="2000" b="1"/>
                        <a:t>6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/>
                        <a:t>Donkey Kong</a:t>
                      </a:r>
                      <a:endParaRPr sz="20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Course Designer: Chris Pukalo</a:t>
                      </a:r>
                      <a:endParaRPr sz="1400" u="none" strike="noStrike" cap="none"/>
                    </a:p>
                  </a:txBody>
                  <a:tcPr marL="45725" marR="45725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endParaRPr sz="3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72" name="Google Shape;172;geaace45b33_0_295" descr="http://bali-construction.com/wp-content/uploads/2015/11/movember.logo_.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800" y="304800"/>
            <a:ext cx="1003300" cy="613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eaace45b33_0_295" descr="http://bali-construction.com/wp-content/uploads/2015/11/movember.logo_.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27125" y="304788"/>
            <a:ext cx="1003300" cy="6136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" name="Google Shape;174;geaace45b33_0_295"/>
          <p:cNvGrpSpPr/>
          <p:nvPr/>
        </p:nvGrpSpPr>
        <p:grpSpPr>
          <a:xfrm flipH="1">
            <a:off x="1340010" y="3740309"/>
            <a:ext cx="222456" cy="941388"/>
            <a:chOff x="384" y="816"/>
            <a:chExt cx="140" cy="593"/>
          </a:xfrm>
        </p:grpSpPr>
        <p:cxnSp>
          <p:nvCxnSpPr>
            <p:cNvPr id="175" name="Google Shape;175;geaace45b33_0_295"/>
            <p:cNvCxnSpPr/>
            <p:nvPr/>
          </p:nvCxnSpPr>
          <p:spPr>
            <a:xfrm>
              <a:off x="520" y="1109"/>
              <a:ext cx="0" cy="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" name="Google Shape;176;geaace45b33_0_295"/>
            <p:cNvCxnSpPr/>
            <p:nvPr/>
          </p:nvCxnSpPr>
          <p:spPr>
            <a:xfrm>
              <a:off x="391" y="1071"/>
              <a:ext cx="0" cy="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7" name="Google Shape;177;geaace45b33_0_295"/>
            <p:cNvSpPr/>
            <p:nvPr/>
          </p:nvSpPr>
          <p:spPr>
            <a:xfrm flipH="1">
              <a:off x="384" y="816"/>
              <a:ext cx="140" cy="364"/>
            </a:xfrm>
            <a:custGeom>
              <a:avLst/>
              <a:gdLst/>
              <a:ahLst/>
              <a:cxnLst/>
              <a:rect l="l" t="t" r="r" b="b"/>
              <a:pathLst>
                <a:path w="173" h="375" extrusionOk="0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8" name="Google Shape;178;geaace45b33_0_295"/>
          <p:cNvGrpSpPr/>
          <p:nvPr/>
        </p:nvGrpSpPr>
        <p:grpSpPr>
          <a:xfrm>
            <a:off x="958009" y="3764915"/>
            <a:ext cx="222456" cy="941388"/>
            <a:chOff x="384" y="816"/>
            <a:chExt cx="140" cy="593"/>
          </a:xfrm>
        </p:grpSpPr>
        <p:cxnSp>
          <p:nvCxnSpPr>
            <p:cNvPr id="179" name="Google Shape;179;geaace45b33_0_295"/>
            <p:cNvCxnSpPr/>
            <p:nvPr/>
          </p:nvCxnSpPr>
          <p:spPr>
            <a:xfrm>
              <a:off x="520" y="1109"/>
              <a:ext cx="0" cy="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0" name="Google Shape;180;geaace45b33_0_295"/>
            <p:cNvCxnSpPr/>
            <p:nvPr/>
          </p:nvCxnSpPr>
          <p:spPr>
            <a:xfrm>
              <a:off x="391" y="1071"/>
              <a:ext cx="0" cy="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1" name="Google Shape;181;geaace45b33_0_295"/>
            <p:cNvSpPr/>
            <p:nvPr/>
          </p:nvSpPr>
          <p:spPr>
            <a:xfrm flipH="1">
              <a:off x="384" y="816"/>
              <a:ext cx="140" cy="364"/>
            </a:xfrm>
            <a:custGeom>
              <a:avLst/>
              <a:gdLst/>
              <a:ahLst/>
              <a:cxnLst/>
              <a:rect l="l" t="t" r="r" b="b"/>
              <a:pathLst>
                <a:path w="173" h="375" extrusionOk="0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2" name="Google Shape;182;geaace45b33_0_295"/>
          <p:cNvSpPr/>
          <p:nvPr/>
        </p:nvSpPr>
        <p:spPr>
          <a:xfrm>
            <a:off x="1028700" y="4251960"/>
            <a:ext cx="457200" cy="457200"/>
          </a:xfrm>
          <a:prstGeom prst="rect">
            <a:avLst/>
          </a:prstGeom>
          <a:solidFill>
            <a:srgbClr val="EBDAB9"/>
          </a:solidFill>
          <a:ln w="9525" cap="flat" cmpd="sng">
            <a:solidFill>
              <a:srgbClr val="B5DAD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eaace45b33_0_295"/>
          <p:cNvSpPr/>
          <p:nvPr/>
        </p:nvSpPr>
        <p:spPr>
          <a:xfrm>
            <a:off x="5943600" y="4282440"/>
            <a:ext cx="457200" cy="457200"/>
          </a:xfrm>
          <a:prstGeom prst="rect">
            <a:avLst/>
          </a:prstGeom>
          <a:solidFill>
            <a:srgbClr val="EBDAB9"/>
          </a:solidFill>
          <a:ln w="9525" cap="flat" cmpd="sng">
            <a:solidFill>
              <a:srgbClr val="B5DAD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4" name="Google Shape;184;geaace45b33_0_295"/>
          <p:cNvGrpSpPr/>
          <p:nvPr/>
        </p:nvGrpSpPr>
        <p:grpSpPr>
          <a:xfrm>
            <a:off x="504825" y="3764916"/>
            <a:ext cx="286929" cy="865188"/>
            <a:chOff x="528" y="240"/>
            <a:chExt cx="181" cy="545"/>
          </a:xfrm>
        </p:grpSpPr>
        <p:cxnSp>
          <p:nvCxnSpPr>
            <p:cNvPr id="185" name="Google Shape;185;geaace45b33_0_295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" name="Google Shape;186;geaace45b33_0_295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7" name="Google Shape;187;geaace45b33_0_295"/>
            <p:cNvSpPr/>
            <p:nvPr/>
          </p:nvSpPr>
          <p:spPr>
            <a:xfrm>
              <a:off x="528" y="240"/>
              <a:ext cx="181" cy="332"/>
            </a:xfrm>
            <a:custGeom>
              <a:avLst/>
              <a:gdLst/>
              <a:ahLst/>
              <a:cxnLst/>
              <a:rect l="l" t="t" r="r" b="b"/>
              <a:pathLst>
                <a:path w="277" h="517" extrusionOk="0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8" name="Google Shape;188;geaace45b33_0_295"/>
          <p:cNvGrpSpPr/>
          <p:nvPr/>
        </p:nvGrpSpPr>
        <p:grpSpPr>
          <a:xfrm>
            <a:off x="110331" y="3764915"/>
            <a:ext cx="286929" cy="865188"/>
            <a:chOff x="528" y="240"/>
            <a:chExt cx="181" cy="545"/>
          </a:xfrm>
        </p:grpSpPr>
        <p:cxnSp>
          <p:nvCxnSpPr>
            <p:cNvPr id="189" name="Google Shape;189;geaace45b33_0_295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" name="Google Shape;190;geaace45b33_0_295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1" name="Google Shape;191;geaace45b33_0_295"/>
            <p:cNvSpPr/>
            <p:nvPr/>
          </p:nvSpPr>
          <p:spPr>
            <a:xfrm>
              <a:off x="528" y="240"/>
              <a:ext cx="181" cy="332"/>
            </a:xfrm>
            <a:custGeom>
              <a:avLst/>
              <a:gdLst/>
              <a:ahLst/>
              <a:cxnLst/>
              <a:rect l="l" t="t" r="r" b="b"/>
              <a:pathLst>
                <a:path w="277" h="517" extrusionOk="0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2" name="Google Shape;192;geaace45b33_0_295"/>
          <p:cNvGrpSpPr/>
          <p:nvPr/>
        </p:nvGrpSpPr>
        <p:grpSpPr>
          <a:xfrm>
            <a:off x="6595474" y="1499813"/>
            <a:ext cx="266610" cy="660400"/>
            <a:chOff x="5403" y="3457"/>
            <a:chExt cx="300" cy="755"/>
          </a:xfrm>
        </p:grpSpPr>
        <p:sp>
          <p:nvSpPr>
            <p:cNvPr id="193" name="Google Shape;193;geaace45b33_0_295"/>
            <p:cNvSpPr/>
            <p:nvPr/>
          </p:nvSpPr>
          <p:spPr>
            <a:xfrm>
              <a:off x="5457" y="3457"/>
              <a:ext cx="0" cy="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geaace45b33_0_295"/>
            <p:cNvSpPr/>
            <p:nvPr/>
          </p:nvSpPr>
          <p:spPr>
            <a:xfrm>
              <a:off x="5403" y="3610"/>
              <a:ext cx="300" cy="30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geaace45b33_0_295"/>
            <p:cNvSpPr/>
            <p:nvPr/>
          </p:nvSpPr>
          <p:spPr>
            <a:xfrm>
              <a:off x="5434" y="3786"/>
              <a:ext cx="148" cy="426"/>
            </a:xfrm>
            <a:custGeom>
              <a:avLst/>
              <a:gdLst/>
              <a:ahLst/>
              <a:cxnLst/>
              <a:rect l="l" t="t" r="r" b="b"/>
              <a:pathLst>
                <a:path w="148" h="426" extrusionOk="0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127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geaace45b33_0_295"/>
            <p:cNvSpPr/>
            <p:nvPr/>
          </p:nvSpPr>
          <p:spPr>
            <a:xfrm>
              <a:off x="5456" y="3510"/>
              <a:ext cx="0" cy="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geaace45b33_0_295"/>
            <p:cNvSpPr/>
            <p:nvPr/>
          </p:nvSpPr>
          <p:spPr>
            <a:xfrm>
              <a:off x="5437" y="3779"/>
              <a:ext cx="0" cy="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geaace45b33_0_295"/>
            <p:cNvSpPr/>
            <p:nvPr/>
          </p:nvSpPr>
          <p:spPr>
            <a:xfrm>
              <a:off x="5469" y="3609"/>
              <a:ext cx="0" cy="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geaace45b33_0_295"/>
            <p:cNvSpPr/>
            <p:nvPr/>
          </p:nvSpPr>
          <p:spPr>
            <a:xfrm>
              <a:off x="5467" y="3504"/>
              <a:ext cx="0" cy="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0" name="Google Shape;200;geaace45b33_0_295"/>
          <p:cNvGrpSpPr/>
          <p:nvPr/>
        </p:nvGrpSpPr>
        <p:grpSpPr>
          <a:xfrm>
            <a:off x="1707444" y="2927841"/>
            <a:ext cx="286929" cy="865187"/>
            <a:chOff x="528" y="240"/>
            <a:chExt cx="181" cy="545"/>
          </a:xfrm>
        </p:grpSpPr>
        <p:cxnSp>
          <p:nvCxnSpPr>
            <p:cNvPr id="201" name="Google Shape;201;geaace45b33_0_295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2" name="Google Shape;202;geaace45b33_0_295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3" name="Google Shape;203;geaace45b33_0_295"/>
            <p:cNvSpPr/>
            <p:nvPr/>
          </p:nvSpPr>
          <p:spPr>
            <a:xfrm>
              <a:off x="528" y="240"/>
              <a:ext cx="181" cy="332"/>
            </a:xfrm>
            <a:custGeom>
              <a:avLst/>
              <a:gdLst/>
              <a:ahLst/>
              <a:cxnLst/>
              <a:rect l="l" t="t" r="r" b="b"/>
              <a:pathLst>
                <a:path w="277" h="517" extrusionOk="0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4" name="Google Shape;204;geaace45b33_0_295"/>
          <p:cNvGrpSpPr/>
          <p:nvPr/>
        </p:nvGrpSpPr>
        <p:grpSpPr>
          <a:xfrm>
            <a:off x="2253318" y="2927842"/>
            <a:ext cx="286929" cy="865187"/>
            <a:chOff x="528" y="240"/>
            <a:chExt cx="181" cy="545"/>
          </a:xfrm>
        </p:grpSpPr>
        <p:cxnSp>
          <p:nvCxnSpPr>
            <p:cNvPr id="205" name="Google Shape;205;geaace45b33_0_295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" name="Google Shape;206;geaace45b33_0_295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7" name="Google Shape;207;geaace45b33_0_295"/>
            <p:cNvSpPr/>
            <p:nvPr/>
          </p:nvSpPr>
          <p:spPr>
            <a:xfrm>
              <a:off x="528" y="240"/>
              <a:ext cx="181" cy="332"/>
            </a:xfrm>
            <a:custGeom>
              <a:avLst/>
              <a:gdLst/>
              <a:ahLst/>
              <a:cxnLst/>
              <a:rect l="l" t="t" r="r" b="b"/>
              <a:pathLst>
                <a:path w="277" h="517" extrusionOk="0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8" name="Google Shape;208;geaace45b33_0_295"/>
          <p:cNvGrpSpPr/>
          <p:nvPr/>
        </p:nvGrpSpPr>
        <p:grpSpPr>
          <a:xfrm>
            <a:off x="2611529" y="2921491"/>
            <a:ext cx="286929" cy="865187"/>
            <a:chOff x="528" y="240"/>
            <a:chExt cx="181" cy="545"/>
          </a:xfrm>
        </p:grpSpPr>
        <p:cxnSp>
          <p:nvCxnSpPr>
            <p:cNvPr id="209" name="Google Shape;209;geaace45b33_0_295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" name="Google Shape;210;geaace45b33_0_295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1" name="Google Shape;211;geaace45b33_0_295"/>
            <p:cNvSpPr/>
            <p:nvPr/>
          </p:nvSpPr>
          <p:spPr>
            <a:xfrm>
              <a:off x="528" y="240"/>
              <a:ext cx="181" cy="332"/>
            </a:xfrm>
            <a:custGeom>
              <a:avLst/>
              <a:gdLst/>
              <a:ahLst/>
              <a:cxnLst/>
              <a:rect l="l" t="t" r="r" b="b"/>
              <a:pathLst>
                <a:path w="277" h="517" extrusionOk="0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2" name="Google Shape;212;geaace45b33_0_295"/>
          <p:cNvGrpSpPr/>
          <p:nvPr/>
        </p:nvGrpSpPr>
        <p:grpSpPr>
          <a:xfrm>
            <a:off x="5977817" y="3397102"/>
            <a:ext cx="222456" cy="941388"/>
            <a:chOff x="384" y="816"/>
            <a:chExt cx="140" cy="593"/>
          </a:xfrm>
        </p:grpSpPr>
        <p:cxnSp>
          <p:nvCxnSpPr>
            <p:cNvPr id="213" name="Google Shape;213;geaace45b33_0_295"/>
            <p:cNvCxnSpPr/>
            <p:nvPr/>
          </p:nvCxnSpPr>
          <p:spPr>
            <a:xfrm>
              <a:off x="520" y="1109"/>
              <a:ext cx="0" cy="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" name="Google Shape;214;geaace45b33_0_295"/>
            <p:cNvCxnSpPr/>
            <p:nvPr/>
          </p:nvCxnSpPr>
          <p:spPr>
            <a:xfrm>
              <a:off x="391" y="1071"/>
              <a:ext cx="0" cy="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5" name="Google Shape;215;geaace45b33_0_295"/>
            <p:cNvSpPr/>
            <p:nvPr/>
          </p:nvSpPr>
          <p:spPr>
            <a:xfrm flipH="1">
              <a:off x="384" y="816"/>
              <a:ext cx="140" cy="364"/>
            </a:xfrm>
            <a:custGeom>
              <a:avLst/>
              <a:gdLst/>
              <a:ahLst/>
              <a:cxnLst/>
              <a:rect l="l" t="t" r="r" b="b"/>
              <a:pathLst>
                <a:path w="173" h="375" extrusionOk="0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6" name="Google Shape;216;geaace45b33_0_295"/>
          <p:cNvGrpSpPr/>
          <p:nvPr/>
        </p:nvGrpSpPr>
        <p:grpSpPr>
          <a:xfrm flipH="1">
            <a:off x="4981973" y="3034521"/>
            <a:ext cx="169240" cy="2038857"/>
            <a:chOff x="2711732" y="4257532"/>
            <a:chExt cx="169240" cy="2038857"/>
          </a:xfrm>
        </p:grpSpPr>
        <p:cxnSp>
          <p:nvCxnSpPr>
            <p:cNvPr id="217" name="Google Shape;217;geaace45b33_0_295"/>
            <p:cNvCxnSpPr/>
            <p:nvPr/>
          </p:nvCxnSpPr>
          <p:spPr>
            <a:xfrm>
              <a:off x="2880972" y="4964989"/>
              <a:ext cx="0" cy="1331400"/>
            </a:xfrm>
            <a:prstGeom prst="straightConnector1">
              <a:avLst/>
            </a:prstGeom>
            <a:noFill/>
            <a:ln w="25400" cap="flat" cmpd="sng">
              <a:solidFill>
                <a:srgbClr val="EBDAB9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</p:cxnSp>
        <p:cxnSp>
          <p:nvCxnSpPr>
            <p:cNvPr id="218" name="Google Shape;218;geaace45b33_0_295"/>
            <p:cNvCxnSpPr/>
            <p:nvPr/>
          </p:nvCxnSpPr>
          <p:spPr>
            <a:xfrm>
              <a:off x="2711732" y="4283775"/>
              <a:ext cx="0" cy="1331400"/>
            </a:xfrm>
            <a:prstGeom prst="straightConnector1">
              <a:avLst/>
            </a:prstGeom>
            <a:noFill/>
            <a:ln w="25400" cap="flat" cmpd="sng">
              <a:solidFill>
                <a:srgbClr val="EBDAB9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</p:cxnSp>
        <p:sp>
          <p:nvSpPr>
            <p:cNvPr id="219" name="Google Shape;219;geaace45b33_0_295"/>
            <p:cNvSpPr/>
            <p:nvPr/>
          </p:nvSpPr>
          <p:spPr>
            <a:xfrm rot="-5400000">
              <a:off x="1955282" y="5013982"/>
              <a:ext cx="1682100" cy="169200"/>
            </a:xfrm>
            <a:prstGeom prst="parallelogram">
              <a:avLst>
                <a:gd name="adj" fmla="val 402615"/>
              </a:avLst>
            </a:prstGeom>
            <a:solidFill>
              <a:srgbClr val="FFC000"/>
            </a:solidFill>
            <a:ln w="9525" cap="flat" cmpd="sng">
              <a:solidFill>
                <a:srgbClr val="B5DADD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0" name="Google Shape;220;geaace45b33_0_295"/>
          <p:cNvGrpSpPr/>
          <p:nvPr/>
        </p:nvGrpSpPr>
        <p:grpSpPr>
          <a:xfrm>
            <a:off x="5345348" y="2924734"/>
            <a:ext cx="286929" cy="865188"/>
            <a:chOff x="528" y="240"/>
            <a:chExt cx="181" cy="545"/>
          </a:xfrm>
        </p:grpSpPr>
        <p:cxnSp>
          <p:nvCxnSpPr>
            <p:cNvPr id="221" name="Google Shape;221;geaace45b33_0_295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" name="Google Shape;222;geaace45b33_0_295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3" name="Google Shape;223;geaace45b33_0_295"/>
            <p:cNvSpPr/>
            <p:nvPr/>
          </p:nvSpPr>
          <p:spPr>
            <a:xfrm>
              <a:off x="528" y="240"/>
              <a:ext cx="181" cy="332"/>
            </a:xfrm>
            <a:custGeom>
              <a:avLst/>
              <a:gdLst/>
              <a:ahLst/>
              <a:cxnLst/>
              <a:rect l="l" t="t" r="r" b="b"/>
              <a:pathLst>
                <a:path w="277" h="517" extrusionOk="0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4" name="Google Shape;224;geaace45b33_0_295"/>
          <p:cNvGrpSpPr/>
          <p:nvPr/>
        </p:nvGrpSpPr>
        <p:grpSpPr>
          <a:xfrm>
            <a:off x="3301540" y="2911464"/>
            <a:ext cx="286929" cy="865188"/>
            <a:chOff x="528" y="240"/>
            <a:chExt cx="181" cy="545"/>
          </a:xfrm>
        </p:grpSpPr>
        <p:cxnSp>
          <p:nvCxnSpPr>
            <p:cNvPr id="225" name="Google Shape;225;geaace45b33_0_295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geaace45b33_0_295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7" name="Google Shape;227;geaace45b33_0_295"/>
            <p:cNvSpPr/>
            <p:nvPr/>
          </p:nvSpPr>
          <p:spPr>
            <a:xfrm>
              <a:off x="528" y="240"/>
              <a:ext cx="181" cy="332"/>
            </a:xfrm>
            <a:custGeom>
              <a:avLst/>
              <a:gdLst/>
              <a:ahLst/>
              <a:cxnLst/>
              <a:rect l="l" t="t" r="r" b="b"/>
              <a:pathLst>
                <a:path w="277" h="517" extrusionOk="0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8" name="Google Shape;228;geaace45b33_0_295"/>
          <p:cNvGrpSpPr/>
          <p:nvPr/>
        </p:nvGrpSpPr>
        <p:grpSpPr>
          <a:xfrm flipH="1">
            <a:off x="2560810" y="4575226"/>
            <a:ext cx="169240" cy="2038857"/>
            <a:chOff x="2711732" y="4257532"/>
            <a:chExt cx="169240" cy="2038857"/>
          </a:xfrm>
        </p:grpSpPr>
        <p:cxnSp>
          <p:nvCxnSpPr>
            <p:cNvPr id="229" name="Google Shape;229;geaace45b33_0_295"/>
            <p:cNvCxnSpPr/>
            <p:nvPr/>
          </p:nvCxnSpPr>
          <p:spPr>
            <a:xfrm>
              <a:off x="2880972" y="4964989"/>
              <a:ext cx="0" cy="1331400"/>
            </a:xfrm>
            <a:prstGeom prst="straightConnector1">
              <a:avLst/>
            </a:prstGeom>
            <a:noFill/>
            <a:ln w="25400" cap="flat" cmpd="sng">
              <a:solidFill>
                <a:srgbClr val="EBDAB9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</p:cxnSp>
        <p:cxnSp>
          <p:nvCxnSpPr>
            <p:cNvPr id="230" name="Google Shape;230;geaace45b33_0_295"/>
            <p:cNvCxnSpPr/>
            <p:nvPr/>
          </p:nvCxnSpPr>
          <p:spPr>
            <a:xfrm>
              <a:off x="2711732" y="4283775"/>
              <a:ext cx="0" cy="1331400"/>
            </a:xfrm>
            <a:prstGeom prst="straightConnector1">
              <a:avLst/>
            </a:prstGeom>
            <a:noFill/>
            <a:ln w="25400" cap="flat" cmpd="sng">
              <a:solidFill>
                <a:srgbClr val="EBDAB9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</p:cxnSp>
        <p:sp>
          <p:nvSpPr>
            <p:cNvPr id="231" name="Google Shape;231;geaace45b33_0_295"/>
            <p:cNvSpPr/>
            <p:nvPr/>
          </p:nvSpPr>
          <p:spPr>
            <a:xfrm rot="-5400000">
              <a:off x="1955282" y="5013982"/>
              <a:ext cx="1682100" cy="169200"/>
            </a:xfrm>
            <a:prstGeom prst="parallelogram">
              <a:avLst>
                <a:gd name="adj" fmla="val 402615"/>
              </a:avLst>
            </a:prstGeom>
            <a:solidFill>
              <a:srgbClr val="FFC000"/>
            </a:solidFill>
            <a:ln w="9525" cap="flat" cmpd="sng">
              <a:solidFill>
                <a:srgbClr val="B5DADD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32" name="Google Shape;232;geaace45b33_0_295"/>
          <p:cNvCxnSpPr/>
          <p:nvPr/>
        </p:nvCxnSpPr>
        <p:spPr>
          <a:xfrm>
            <a:off x="6400800" y="7619988"/>
            <a:ext cx="927000" cy="0"/>
          </a:xfrm>
          <a:prstGeom prst="straightConnector1">
            <a:avLst/>
          </a:prstGeom>
          <a:noFill/>
          <a:ln w="254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233" name="Google Shape;233;geaace45b33_0_295"/>
          <p:cNvGrpSpPr/>
          <p:nvPr/>
        </p:nvGrpSpPr>
        <p:grpSpPr>
          <a:xfrm>
            <a:off x="3941315" y="2921023"/>
            <a:ext cx="286929" cy="865188"/>
            <a:chOff x="528" y="240"/>
            <a:chExt cx="181" cy="545"/>
          </a:xfrm>
        </p:grpSpPr>
        <p:cxnSp>
          <p:nvCxnSpPr>
            <p:cNvPr id="234" name="Google Shape;234;geaace45b33_0_295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Google Shape;235;geaace45b33_0_295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6" name="Google Shape;236;geaace45b33_0_295"/>
            <p:cNvSpPr/>
            <p:nvPr/>
          </p:nvSpPr>
          <p:spPr>
            <a:xfrm>
              <a:off x="528" y="240"/>
              <a:ext cx="181" cy="332"/>
            </a:xfrm>
            <a:custGeom>
              <a:avLst/>
              <a:gdLst/>
              <a:ahLst/>
              <a:cxnLst/>
              <a:rect l="l" t="t" r="r" b="b"/>
              <a:pathLst>
                <a:path w="277" h="517" extrusionOk="0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7" name="Google Shape;237;geaace45b33_0_295"/>
          <p:cNvGrpSpPr/>
          <p:nvPr/>
        </p:nvGrpSpPr>
        <p:grpSpPr>
          <a:xfrm>
            <a:off x="4310562" y="2921023"/>
            <a:ext cx="286929" cy="865188"/>
            <a:chOff x="528" y="240"/>
            <a:chExt cx="181" cy="545"/>
          </a:xfrm>
        </p:grpSpPr>
        <p:cxnSp>
          <p:nvCxnSpPr>
            <p:cNvPr id="238" name="Google Shape;238;geaace45b33_0_295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geaace45b33_0_295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0" name="Google Shape;240;geaace45b33_0_295"/>
            <p:cNvSpPr/>
            <p:nvPr/>
          </p:nvSpPr>
          <p:spPr>
            <a:xfrm>
              <a:off x="528" y="240"/>
              <a:ext cx="181" cy="332"/>
            </a:xfrm>
            <a:custGeom>
              <a:avLst/>
              <a:gdLst/>
              <a:ahLst/>
              <a:cxnLst/>
              <a:rect l="l" t="t" r="r" b="b"/>
              <a:pathLst>
                <a:path w="277" h="517" extrusionOk="0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1" name="Google Shape;241;geaace45b33_0_295"/>
          <p:cNvGrpSpPr/>
          <p:nvPr/>
        </p:nvGrpSpPr>
        <p:grpSpPr>
          <a:xfrm>
            <a:off x="4714588" y="2941260"/>
            <a:ext cx="286929" cy="865188"/>
            <a:chOff x="528" y="240"/>
            <a:chExt cx="181" cy="545"/>
          </a:xfrm>
        </p:grpSpPr>
        <p:cxnSp>
          <p:nvCxnSpPr>
            <p:cNvPr id="242" name="Google Shape;242;geaace45b33_0_295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" name="Google Shape;243;geaace45b33_0_295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4" name="Google Shape;244;geaace45b33_0_295"/>
            <p:cNvSpPr/>
            <p:nvPr/>
          </p:nvSpPr>
          <p:spPr>
            <a:xfrm>
              <a:off x="528" y="240"/>
              <a:ext cx="181" cy="332"/>
            </a:xfrm>
            <a:custGeom>
              <a:avLst/>
              <a:gdLst/>
              <a:ahLst/>
              <a:cxnLst/>
              <a:rect l="l" t="t" r="r" b="b"/>
              <a:pathLst>
                <a:path w="277" h="517" extrusionOk="0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5" name="Google Shape;245;geaace45b33_0_295"/>
          <p:cNvSpPr txBox="1"/>
          <p:nvPr/>
        </p:nvSpPr>
        <p:spPr>
          <a:xfrm>
            <a:off x="103689" y="6597150"/>
            <a:ext cx="63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X X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6" name="Google Shape;246;geaace45b33_0_295"/>
          <p:cNvGrpSpPr/>
          <p:nvPr/>
        </p:nvGrpSpPr>
        <p:grpSpPr>
          <a:xfrm>
            <a:off x="2956305" y="2939385"/>
            <a:ext cx="286929" cy="865188"/>
            <a:chOff x="528" y="240"/>
            <a:chExt cx="181" cy="545"/>
          </a:xfrm>
        </p:grpSpPr>
        <p:cxnSp>
          <p:nvCxnSpPr>
            <p:cNvPr id="247" name="Google Shape;247;geaace45b33_0_295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" name="Google Shape;248;geaace45b33_0_295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9" name="Google Shape;249;geaace45b33_0_295"/>
            <p:cNvSpPr/>
            <p:nvPr/>
          </p:nvSpPr>
          <p:spPr>
            <a:xfrm>
              <a:off x="528" y="240"/>
              <a:ext cx="181" cy="332"/>
            </a:xfrm>
            <a:custGeom>
              <a:avLst/>
              <a:gdLst/>
              <a:ahLst/>
              <a:cxnLst/>
              <a:rect l="l" t="t" r="r" b="b"/>
              <a:pathLst>
                <a:path w="277" h="517" extrusionOk="0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50" name="Google Shape;250;geaace45b33_0_295" descr="http://bali-construction.com/wp-content/uploads/2015/11/movember.logo_.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800" y="304800"/>
            <a:ext cx="1003300" cy="613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geaace45b33_0_295" descr="http://bali-construction.com/wp-content/uploads/2015/11/movember.logo_.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27125" y="304788"/>
            <a:ext cx="1003300" cy="6136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2" name="Google Shape;252;geaace45b33_0_295"/>
          <p:cNvGrpSpPr/>
          <p:nvPr/>
        </p:nvGrpSpPr>
        <p:grpSpPr>
          <a:xfrm>
            <a:off x="2212271" y="3467200"/>
            <a:ext cx="348050" cy="660400"/>
            <a:chOff x="2496" y="4449"/>
            <a:chExt cx="300" cy="531"/>
          </a:xfrm>
        </p:grpSpPr>
        <p:sp>
          <p:nvSpPr>
            <p:cNvPr id="253" name="Google Shape;253;geaace45b33_0_295"/>
            <p:cNvSpPr/>
            <p:nvPr/>
          </p:nvSpPr>
          <p:spPr>
            <a:xfrm>
              <a:off x="2496" y="4680"/>
              <a:ext cx="300" cy="30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49800"/>
              </a:srgbClr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geaace45b33_0_295"/>
            <p:cNvSpPr/>
            <p:nvPr/>
          </p:nvSpPr>
          <p:spPr>
            <a:xfrm>
              <a:off x="2496" y="4449"/>
              <a:ext cx="300" cy="30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49800"/>
              </a:srgbClr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5" name="Google Shape;255;geaace45b33_0_295"/>
          <p:cNvGrpSpPr/>
          <p:nvPr/>
        </p:nvGrpSpPr>
        <p:grpSpPr>
          <a:xfrm>
            <a:off x="2746872" y="3467200"/>
            <a:ext cx="348050" cy="660400"/>
            <a:chOff x="2496" y="4449"/>
            <a:chExt cx="300" cy="531"/>
          </a:xfrm>
        </p:grpSpPr>
        <p:sp>
          <p:nvSpPr>
            <p:cNvPr id="256" name="Google Shape;256;geaace45b33_0_295"/>
            <p:cNvSpPr/>
            <p:nvPr/>
          </p:nvSpPr>
          <p:spPr>
            <a:xfrm>
              <a:off x="2496" y="4680"/>
              <a:ext cx="300" cy="30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49800"/>
              </a:srgbClr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geaace45b33_0_295"/>
            <p:cNvSpPr/>
            <p:nvPr/>
          </p:nvSpPr>
          <p:spPr>
            <a:xfrm>
              <a:off x="2496" y="4449"/>
              <a:ext cx="300" cy="30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49800"/>
              </a:srgbClr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8" name="Google Shape;258;geaace45b33_0_295"/>
          <p:cNvGrpSpPr/>
          <p:nvPr/>
        </p:nvGrpSpPr>
        <p:grpSpPr>
          <a:xfrm>
            <a:off x="3245859" y="3467200"/>
            <a:ext cx="348050" cy="660400"/>
            <a:chOff x="2496" y="4449"/>
            <a:chExt cx="300" cy="531"/>
          </a:xfrm>
        </p:grpSpPr>
        <p:sp>
          <p:nvSpPr>
            <p:cNvPr id="259" name="Google Shape;259;geaace45b33_0_295"/>
            <p:cNvSpPr/>
            <p:nvPr/>
          </p:nvSpPr>
          <p:spPr>
            <a:xfrm>
              <a:off x="2496" y="4680"/>
              <a:ext cx="300" cy="30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49800"/>
              </a:srgbClr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geaace45b33_0_295"/>
            <p:cNvSpPr/>
            <p:nvPr/>
          </p:nvSpPr>
          <p:spPr>
            <a:xfrm>
              <a:off x="2496" y="4449"/>
              <a:ext cx="300" cy="30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49800"/>
              </a:srgbClr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1" name="Google Shape;261;geaace45b33_0_295"/>
          <p:cNvGrpSpPr/>
          <p:nvPr/>
        </p:nvGrpSpPr>
        <p:grpSpPr>
          <a:xfrm flipH="1">
            <a:off x="335558" y="4338491"/>
            <a:ext cx="169257" cy="2038857"/>
            <a:chOff x="2711732" y="4257532"/>
            <a:chExt cx="169240" cy="2038857"/>
          </a:xfrm>
        </p:grpSpPr>
        <p:cxnSp>
          <p:nvCxnSpPr>
            <p:cNvPr id="262" name="Google Shape;262;geaace45b33_0_295"/>
            <p:cNvCxnSpPr/>
            <p:nvPr/>
          </p:nvCxnSpPr>
          <p:spPr>
            <a:xfrm>
              <a:off x="2880972" y="4964989"/>
              <a:ext cx="0" cy="1331400"/>
            </a:xfrm>
            <a:prstGeom prst="straightConnector1">
              <a:avLst/>
            </a:prstGeom>
            <a:noFill/>
            <a:ln w="25400" cap="flat" cmpd="sng">
              <a:solidFill>
                <a:srgbClr val="EBDAB9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</p:cxnSp>
        <p:cxnSp>
          <p:nvCxnSpPr>
            <p:cNvPr id="263" name="Google Shape;263;geaace45b33_0_295"/>
            <p:cNvCxnSpPr/>
            <p:nvPr/>
          </p:nvCxnSpPr>
          <p:spPr>
            <a:xfrm>
              <a:off x="2711732" y="4283775"/>
              <a:ext cx="0" cy="1331400"/>
            </a:xfrm>
            <a:prstGeom prst="straightConnector1">
              <a:avLst/>
            </a:prstGeom>
            <a:noFill/>
            <a:ln w="25400" cap="flat" cmpd="sng">
              <a:solidFill>
                <a:srgbClr val="EBDAB9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</p:cxnSp>
        <p:sp>
          <p:nvSpPr>
            <p:cNvPr id="264" name="Google Shape;264;geaace45b33_0_295"/>
            <p:cNvSpPr/>
            <p:nvPr/>
          </p:nvSpPr>
          <p:spPr>
            <a:xfrm rot="-5400000">
              <a:off x="1955282" y="5013982"/>
              <a:ext cx="1682100" cy="169200"/>
            </a:xfrm>
            <a:prstGeom prst="parallelogram">
              <a:avLst>
                <a:gd name="adj" fmla="val 402615"/>
              </a:avLst>
            </a:prstGeom>
            <a:solidFill>
              <a:srgbClr val="FFC000"/>
            </a:solidFill>
            <a:ln w="9525" cap="flat" cmpd="sng">
              <a:solidFill>
                <a:srgbClr val="B5DADD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5" name="Google Shape;265;geaace45b33_0_295"/>
          <p:cNvGrpSpPr/>
          <p:nvPr/>
        </p:nvGrpSpPr>
        <p:grpSpPr>
          <a:xfrm flipH="1">
            <a:off x="1366608" y="4575216"/>
            <a:ext cx="169257" cy="2038857"/>
            <a:chOff x="2711732" y="4257532"/>
            <a:chExt cx="169240" cy="2038857"/>
          </a:xfrm>
        </p:grpSpPr>
        <p:cxnSp>
          <p:nvCxnSpPr>
            <p:cNvPr id="266" name="Google Shape;266;geaace45b33_0_295"/>
            <p:cNvCxnSpPr/>
            <p:nvPr/>
          </p:nvCxnSpPr>
          <p:spPr>
            <a:xfrm>
              <a:off x="2880972" y="4964989"/>
              <a:ext cx="0" cy="1331400"/>
            </a:xfrm>
            <a:prstGeom prst="straightConnector1">
              <a:avLst/>
            </a:prstGeom>
            <a:noFill/>
            <a:ln w="25400" cap="flat" cmpd="sng">
              <a:solidFill>
                <a:srgbClr val="EBDAB9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</p:cxnSp>
        <p:cxnSp>
          <p:nvCxnSpPr>
            <p:cNvPr id="267" name="Google Shape;267;geaace45b33_0_295"/>
            <p:cNvCxnSpPr/>
            <p:nvPr/>
          </p:nvCxnSpPr>
          <p:spPr>
            <a:xfrm>
              <a:off x="2711732" y="4283775"/>
              <a:ext cx="0" cy="1331400"/>
            </a:xfrm>
            <a:prstGeom prst="straightConnector1">
              <a:avLst/>
            </a:prstGeom>
            <a:noFill/>
            <a:ln w="25400" cap="flat" cmpd="sng">
              <a:solidFill>
                <a:srgbClr val="EBDAB9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</p:cxnSp>
        <p:sp>
          <p:nvSpPr>
            <p:cNvPr id="268" name="Google Shape;268;geaace45b33_0_295"/>
            <p:cNvSpPr/>
            <p:nvPr/>
          </p:nvSpPr>
          <p:spPr>
            <a:xfrm rot="-5400000">
              <a:off x="1955282" y="5013982"/>
              <a:ext cx="1682100" cy="169200"/>
            </a:xfrm>
            <a:prstGeom prst="parallelogram">
              <a:avLst>
                <a:gd name="adj" fmla="val 402615"/>
              </a:avLst>
            </a:prstGeom>
            <a:solidFill>
              <a:srgbClr val="FFC000"/>
            </a:solidFill>
            <a:ln w="9525" cap="flat" cmpd="sng">
              <a:solidFill>
                <a:srgbClr val="B5DADD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" name="Google Shape;269;geaace45b33_0_295"/>
          <p:cNvGrpSpPr/>
          <p:nvPr/>
        </p:nvGrpSpPr>
        <p:grpSpPr>
          <a:xfrm>
            <a:off x="1733871" y="3619600"/>
            <a:ext cx="348050" cy="660400"/>
            <a:chOff x="2496" y="4449"/>
            <a:chExt cx="300" cy="531"/>
          </a:xfrm>
        </p:grpSpPr>
        <p:sp>
          <p:nvSpPr>
            <p:cNvPr id="270" name="Google Shape;270;geaace45b33_0_295"/>
            <p:cNvSpPr/>
            <p:nvPr/>
          </p:nvSpPr>
          <p:spPr>
            <a:xfrm>
              <a:off x="2496" y="4680"/>
              <a:ext cx="300" cy="30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49800"/>
              </a:srgbClr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geaace45b33_0_295"/>
            <p:cNvSpPr/>
            <p:nvPr/>
          </p:nvSpPr>
          <p:spPr>
            <a:xfrm>
              <a:off x="2496" y="4449"/>
              <a:ext cx="300" cy="30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49800"/>
              </a:srgbClr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2" name="Google Shape;272;geaace45b33_0_295"/>
          <p:cNvGrpSpPr/>
          <p:nvPr/>
        </p:nvGrpSpPr>
        <p:grpSpPr>
          <a:xfrm>
            <a:off x="3839197" y="3397100"/>
            <a:ext cx="348050" cy="660400"/>
            <a:chOff x="2496" y="4449"/>
            <a:chExt cx="300" cy="531"/>
          </a:xfrm>
        </p:grpSpPr>
        <p:sp>
          <p:nvSpPr>
            <p:cNvPr id="273" name="Google Shape;273;geaace45b33_0_295"/>
            <p:cNvSpPr/>
            <p:nvPr/>
          </p:nvSpPr>
          <p:spPr>
            <a:xfrm>
              <a:off x="2496" y="4680"/>
              <a:ext cx="300" cy="30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49800"/>
              </a:srgbClr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geaace45b33_0_295"/>
            <p:cNvSpPr/>
            <p:nvPr/>
          </p:nvSpPr>
          <p:spPr>
            <a:xfrm>
              <a:off x="2496" y="4449"/>
              <a:ext cx="300" cy="30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49800"/>
              </a:srgbClr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5" name="Google Shape;275;geaace45b33_0_295"/>
          <p:cNvGrpSpPr/>
          <p:nvPr/>
        </p:nvGrpSpPr>
        <p:grpSpPr>
          <a:xfrm>
            <a:off x="4297397" y="3397100"/>
            <a:ext cx="348050" cy="660400"/>
            <a:chOff x="2496" y="4449"/>
            <a:chExt cx="300" cy="531"/>
          </a:xfrm>
        </p:grpSpPr>
        <p:sp>
          <p:nvSpPr>
            <p:cNvPr id="276" name="Google Shape;276;geaace45b33_0_295"/>
            <p:cNvSpPr/>
            <p:nvPr/>
          </p:nvSpPr>
          <p:spPr>
            <a:xfrm>
              <a:off x="2496" y="4680"/>
              <a:ext cx="300" cy="30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49800"/>
              </a:srgbClr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geaace45b33_0_295"/>
            <p:cNvSpPr/>
            <p:nvPr/>
          </p:nvSpPr>
          <p:spPr>
            <a:xfrm>
              <a:off x="2496" y="4449"/>
              <a:ext cx="300" cy="30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49800"/>
              </a:srgbClr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8" name="Google Shape;278;geaace45b33_0_295"/>
          <p:cNvGrpSpPr/>
          <p:nvPr/>
        </p:nvGrpSpPr>
        <p:grpSpPr>
          <a:xfrm>
            <a:off x="4672834" y="3397100"/>
            <a:ext cx="348050" cy="660400"/>
            <a:chOff x="2496" y="4449"/>
            <a:chExt cx="300" cy="531"/>
          </a:xfrm>
        </p:grpSpPr>
        <p:sp>
          <p:nvSpPr>
            <p:cNvPr id="279" name="Google Shape;279;geaace45b33_0_295"/>
            <p:cNvSpPr/>
            <p:nvPr/>
          </p:nvSpPr>
          <p:spPr>
            <a:xfrm>
              <a:off x="2496" y="4680"/>
              <a:ext cx="300" cy="30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49800"/>
              </a:srgbClr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geaace45b33_0_295"/>
            <p:cNvSpPr/>
            <p:nvPr/>
          </p:nvSpPr>
          <p:spPr>
            <a:xfrm>
              <a:off x="2496" y="4449"/>
              <a:ext cx="300" cy="30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49800"/>
              </a:srgbClr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1" name="Google Shape;281;geaace45b33_0_295"/>
          <p:cNvGrpSpPr/>
          <p:nvPr/>
        </p:nvGrpSpPr>
        <p:grpSpPr>
          <a:xfrm>
            <a:off x="79775" y="5266950"/>
            <a:ext cx="348050" cy="1044550"/>
            <a:chOff x="2496" y="4449"/>
            <a:chExt cx="300" cy="531"/>
          </a:xfrm>
        </p:grpSpPr>
        <p:sp>
          <p:nvSpPr>
            <p:cNvPr id="282" name="Google Shape;282;geaace45b33_0_295"/>
            <p:cNvSpPr/>
            <p:nvPr/>
          </p:nvSpPr>
          <p:spPr>
            <a:xfrm>
              <a:off x="2496" y="4680"/>
              <a:ext cx="300" cy="30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49800"/>
              </a:srgbClr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geaace45b33_0_295"/>
            <p:cNvSpPr/>
            <p:nvPr/>
          </p:nvSpPr>
          <p:spPr>
            <a:xfrm>
              <a:off x="2496" y="4449"/>
              <a:ext cx="300" cy="30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49800"/>
              </a:srgbClr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4" name="Google Shape;284;geaace45b33_0_295"/>
          <p:cNvGrpSpPr/>
          <p:nvPr/>
        </p:nvGrpSpPr>
        <p:grpSpPr>
          <a:xfrm>
            <a:off x="474263" y="5266950"/>
            <a:ext cx="348050" cy="1044550"/>
            <a:chOff x="2496" y="4449"/>
            <a:chExt cx="300" cy="531"/>
          </a:xfrm>
        </p:grpSpPr>
        <p:sp>
          <p:nvSpPr>
            <p:cNvPr id="285" name="Google Shape;285;geaace45b33_0_295"/>
            <p:cNvSpPr/>
            <p:nvPr/>
          </p:nvSpPr>
          <p:spPr>
            <a:xfrm>
              <a:off x="2496" y="4680"/>
              <a:ext cx="300" cy="30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49800"/>
              </a:srgbClr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geaace45b33_0_295"/>
            <p:cNvSpPr/>
            <p:nvPr/>
          </p:nvSpPr>
          <p:spPr>
            <a:xfrm>
              <a:off x="2496" y="4449"/>
              <a:ext cx="300" cy="30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49800"/>
              </a:srgbClr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7" name="Google Shape;287;geaace45b33_0_295"/>
          <p:cNvGrpSpPr/>
          <p:nvPr/>
        </p:nvGrpSpPr>
        <p:grpSpPr>
          <a:xfrm flipH="1">
            <a:off x="5020873" y="4454346"/>
            <a:ext cx="169240" cy="2038857"/>
            <a:chOff x="2711732" y="4257532"/>
            <a:chExt cx="169240" cy="2038857"/>
          </a:xfrm>
        </p:grpSpPr>
        <p:cxnSp>
          <p:nvCxnSpPr>
            <p:cNvPr id="288" name="Google Shape;288;geaace45b33_0_295"/>
            <p:cNvCxnSpPr/>
            <p:nvPr/>
          </p:nvCxnSpPr>
          <p:spPr>
            <a:xfrm>
              <a:off x="2880972" y="4964989"/>
              <a:ext cx="0" cy="1331400"/>
            </a:xfrm>
            <a:prstGeom prst="straightConnector1">
              <a:avLst/>
            </a:prstGeom>
            <a:noFill/>
            <a:ln w="25400" cap="flat" cmpd="sng">
              <a:solidFill>
                <a:srgbClr val="EBDAB9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</p:cxnSp>
        <p:cxnSp>
          <p:nvCxnSpPr>
            <p:cNvPr id="289" name="Google Shape;289;geaace45b33_0_295"/>
            <p:cNvCxnSpPr/>
            <p:nvPr/>
          </p:nvCxnSpPr>
          <p:spPr>
            <a:xfrm>
              <a:off x="2711732" y="4283775"/>
              <a:ext cx="0" cy="1331400"/>
            </a:xfrm>
            <a:prstGeom prst="straightConnector1">
              <a:avLst/>
            </a:prstGeom>
            <a:noFill/>
            <a:ln w="25400" cap="flat" cmpd="sng">
              <a:solidFill>
                <a:srgbClr val="EBDAB9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</p:cxnSp>
        <p:sp>
          <p:nvSpPr>
            <p:cNvPr id="290" name="Google Shape;290;geaace45b33_0_295"/>
            <p:cNvSpPr/>
            <p:nvPr/>
          </p:nvSpPr>
          <p:spPr>
            <a:xfrm rot="-5400000">
              <a:off x="1955282" y="5013982"/>
              <a:ext cx="1682100" cy="169200"/>
            </a:xfrm>
            <a:prstGeom prst="parallelogram">
              <a:avLst>
                <a:gd name="adj" fmla="val 402615"/>
              </a:avLst>
            </a:prstGeom>
            <a:solidFill>
              <a:srgbClr val="FFC000"/>
            </a:solidFill>
            <a:ln w="9525" cap="flat" cmpd="sng">
              <a:solidFill>
                <a:srgbClr val="B5DADD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1" name="Google Shape;291;geaace45b33_0_295"/>
          <p:cNvGrpSpPr/>
          <p:nvPr/>
        </p:nvGrpSpPr>
        <p:grpSpPr>
          <a:xfrm rot="-2842742" flipH="1">
            <a:off x="5508802" y="5848131"/>
            <a:ext cx="169229" cy="2038721"/>
            <a:chOff x="2711732" y="4257532"/>
            <a:chExt cx="169240" cy="2038857"/>
          </a:xfrm>
        </p:grpSpPr>
        <p:cxnSp>
          <p:nvCxnSpPr>
            <p:cNvPr id="292" name="Google Shape;292;geaace45b33_0_295"/>
            <p:cNvCxnSpPr/>
            <p:nvPr/>
          </p:nvCxnSpPr>
          <p:spPr>
            <a:xfrm>
              <a:off x="2880972" y="4964989"/>
              <a:ext cx="0" cy="1331400"/>
            </a:xfrm>
            <a:prstGeom prst="straightConnector1">
              <a:avLst/>
            </a:prstGeom>
            <a:noFill/>
            <a:ln w="25400" cap="flat" cmpd="sng">
              <a:solidFill>
                <a:srgbClr val="EBDAB9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</p:cxnSp>
        <p:cxnSp>
          <p:nvCxnSpPr>
            <p:cNvPr id="293" name="Google Shape;293;geaace45b33_0_295"/>
            <p:cNvCxnSpPr/>
            <p:nvPr/>
          </p:nvCxnSpPr>
          <p:spPr>
            <a:xfrm>
              <a:off x="2711732" y="4283775"/>
              <a:ext cx="0" cy="1331400"/>
            </a:xfrm>
            <a:prstGeom prst="straightConnector1">
              <a:avLst/>
            </a:prstGeom>
            <a:noFill/>
            <a:ln w="25400" cap="flat" cmpd="sng">
              <a:solidFill>
                <a:srgbClr val="EBDAB9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</p:cxnSp>
        <p:sp>
          <p:nvSpPr>
            <p:cNvPr id="294" name="Google Shape;294;geaace45b33_0_295"/>
            <p:cNvSpPr/>
            <p:nvPr/>
          </p:nvSpPr>
          <p:spPr>
            <a:xfrm rot="-5400000">
              <a:off x="1955282" y="5013982"/>
              <a:ext cx="1682100" cy="169200"/>
            </a:xfrm>
            <a:prstGeom prst="parallelogram">
              <a:avLst>
                <a:gd name="adj" fmla="val 402615"/>
              </a:avLst>
            </a:prstGeom>
            <a:solidFill>
              <a:srgbClr val="FFC000"/>
            </a:solidFill>
            <a:ln w="9525" cap="flat" cmpd="sng">
              <a:solidFill>
                <a:srgbClr val="B5DADD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5" name="Google Shape;295;geaace45b33_0_295"/>
          <p:cNvGrpSpPr/>
          <p:nvPr/>
        </p:nvGrpSpPr>
        <p:grpSpPr>
          <a:xfrm flipH="1">
            <a:off x="3804960" y="4681701"/>
            <a:ext cx="169240" cy="2038857"/>
            <a:chOff x="2711732" y="4257532"/>
            <a:chExt cx="169240" cy="2038857"/>
          </a:xfrm>
        </p:grpSpPr>
        <p:cxnSp>
          <p:nvCxnSpPr>
            <p:cNvPr id="296" name="Google Shape;296;geaace45b33_0_295"/>
            <p:cNvCxnSpPr/>
            <p:nvPr/>
          </p:nvCxnSpPr>
          <p:spPr>
            <a:xfrm>
              <a:off x="2880972" y="4964989"/>
              <a:ext cx="0" cy="1331400"/>
            </a:xfrm>
            <a:prstGeom prst="straightConnector1">
              <a:avLst/>
            </a:prstGeom>
            <a:noFill/>
            <a:ln w="25400" cap="flat" cmpd="sng">
              <a:solidFill>
                <a:srgbClr val="EBDAB9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</p:cxnSp>
        <p:cxnSp>
          <p:nvCxnSpPr>
            <p:cNvPr id="297" name="Google Shape;297;geaace45b33_0_295"/>
            <p:cNvCxnSpPr/>
            <p:nvPr/>
          </p:nvCxnSpPr>
          <p:spPr>
            <a:xfrm>
              <a:off x="2711732" y="4283775"/>
              <a:ext cx="0" cy="1331400"/>
            </a:xfrm>
            <a:prstGeom prst="straightConnector1">
              <a:avLst/>
            </a:prstGeom>
            <a:noFill/>
            <a:ln w="25400" cap="flat" cmpd="sng">
              <a:solidFill>
                <a:srgbClr val="EBDAB9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</p:cxnSp>
        <p:sp>
          <p:nvSpPr>
            <p:cNvPr id="298" name="Google Shape;298;geaace45b33_0_295"/>
            <p:cNvSpPr/>
            <p:nvPr/>
          </p:nvSpPr>
          <p:spPr>
            <a:xfrm rot="-5400000">
              <a:off x="1955282" y="5013982"/>
              <a:ext cx="1682100" cy="169200"/>
            </a:xfrm>
            <a:prstGeom prst="parallelogram">
              <a:avLst>
                <a:gd name="adj" fmla="val 402615"/>
              </a:avLst>
            </a:prstGeom>
            <a:solidFill>
              <a:srgbClr val="FFC000"/>
            </a:solidFill>
            <a:ln w="9525" cap="flat" cmpd="sng">
              <a:solidFill>
                <a:srgbClr val="B5DADD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99" name="Google Shape;299;geaace45b33_0_295"/>
          <p:cNvCxnSpPr>
            <a:endCxn id="231" idx="5"/>
          </p:cNvCxnSpPr>
          <p:nvPr/>
        </p:nvCxnSpPr>
        <p:spPr>
          <a:xfrm>
            <a:off x="1444550" y="5789213"/>
            <a:ext cx="1200900" cy="127500"/>
          </a:xfrm>
          <a:prstGeom prst="straightConnector1">
            <a:avLst/>
          </a:prstGeom>
          <a:noFill/>
          <a:ln w="254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00" name="Google Shape;300;geaace45b33_0_295"/>
          <p:cNvCxnSpPr/>
          <p:nvPr/>
        </p:nvCxnSpPr>
        <p:spPr>
          <a:xfrm>
            <a:off x="2746875" y="5916713"/>
            <a:ext cx="1200900" cy="127500"/>
          </a:xfrm>
          <a:prstGeom prst="straightConnector1">
            <a:avLst/>
          </a:prstGeom>
          <a:noFill/>
          <a:ln w="254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01" name="Google Shape;301;geaace45b33_0_295"/>
          <p:cNvCxnSpPr>
            <a:endCxn id="290" idx="5"/>
          </p:cNvCxnSpPr>
          <p:nvPr/>
        </p:nvCxnSpPr>
        <p:spPr>
          <a:xfrm rot="10800000" flipH="1">
            <a:off x="3974213" y="5795833"/>
            <a:ext cx="1131300" cy="191700"/>
          </a:xfrm>
          <a:prstGeom prst="straightConnector1">
            <a:avLst/>
          </a:prstGeom>
          <a:noFill/>
          <a:ln w="254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</Words>
  <Application>Microsoft Macintosh PowerPoint</Application>
  <PresentationFormat>Custom</PresentationFormat>
  <Paragraphs>14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Default Design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Larry J. Eckert</dc:creator>
  <cp:lastModifiedBy>Marcel Englmaier</cp:lastModifiedBy>
  <cp:revision>3</cp:revision>
  <cp:lastPrinted>2021-09-26T15:17:23Z</cp:lastPrinted>
  <dcterms:created xsi:type="dcterms:W3CDTF">2002-08-21T12:11:08Z</dcterms:created>
  <dcterms:modified xsi:type="dcterms:W3CDTF">2021-09-27T02:06:41Z</dcterms:modified>
</cp:coreProperties>
</file>