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iwleJO5ROoQoWkk9ifhiU+u0D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346B13-C1C4-4687-9CCC-67ED2DAE52D9}">
  <a:tblStyle styleId="{C3346B13-C1C4-4687-9CCC-67ED2DAE52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115072a4_0_88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gea115072a4_0_8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a115072a4_0_8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115072a4_0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gea115072a4_0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a115072a4_0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115072a4_0_10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a115072a4_0_10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ea115072a4_0_10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115072a4_0_111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ea115072a4_0_111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gea115072a4_0_111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a115072a4_0_111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ea115072a4_0_111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115072a4_0_117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ea115072a4_0_117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gea115072a4_0_11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a115072a4_0_11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ea115072a4_0_11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115072a4_0_123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ea115072a4_0_123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gea115072a4_0_123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a115072a4_0_123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ea115072a4_0_123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115072a4_0_129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a115072a4_0_129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gea115072a4_0_129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gea115072a4_0_129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a115072a4_0_129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ea115072a4_0_129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115072a4_0_136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ea115072a4_0_136"/>
          <p:cNvSpPr txBox="1"/>
          <p:nvPr>
            <p:ph idx="1" type="body"/>
          </p:nvPr>
        </p:nvSpPr>
        <p:spPr>
          <a:xfrm>
            <a:off x="365125" y="2149475"/>
            <a:ext cx="32322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gea115072a4_0_136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gea115072a4_0_136"/>
          <p:cNvSpPr txBox="1"/>
          <p:nvPr>
            <p:ph idx="3" type="body"/>
          </p:nvPr>
        </p:nvSpPr>
        <p:spPr>
          <a:xfrm>
            <a:off x="3716338" y="2149475"/>
            <a:ext cx="3233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gea115072a4_0_136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gea115072a4_0_136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a115072a4_0_136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a115072a4_0_136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115072a4_0_145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ea115072a4_0_145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a115072a4_0_145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a115072a4_0_145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115072a4_0_150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a115072a4_0_150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gea115072a4_0_150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gea115072a4_0_150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a115072a4_0_150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a115072a4_0_150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115072a4_0_157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a115072a4_0_157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a115072a4_0_157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gea115072a4_0_157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a115072a4_0_157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a115072a4_0_157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115072a4_0_16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a115072a4_0_164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gea115072a4_0_164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a115072a4_0_164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a115072a4_0_164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115072a4_0_170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a115072a4_0_170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gea115072a4_0_170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a115072a4_0_170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a115072a4_0_170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115072a4_0_10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a115072a4_0_101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a115072a4_0_101"/>
          <p:cNvSpPr txBox="1"/>
          <p:nvPr>
            <p:ph idx="10" type="dt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a115072a4_0_101"/>
          <p:cNvSpPr txBox="1"/>
          <p:nvPr>
            <p:ph idx="11" type="ftr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a115072a4_0_101"/>
          <p:cNvSpPr txBox="1"/>
          <p:nvPr>
            <p:ph idx="12" type="sldNum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64" name="Google Shape;164;gea115072a4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gea115072a4_0_88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{C3346B13-C1C4-4687-9CCC-67ED2DAE52D9}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Doom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Doom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40</a:t>
                      </a:r>
                      <a:r>
                        <a:rPr lang="en-US" sz="1100" u="none" cap="none" strike="noStrike"/>
                        <a:t>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cap="none" strike="noStrike"/>
                        <a:t> course. There are 20 </a:t>
                      </a:r>
                      <a:r>
                        <a:rPr lang="en-US" sz="1100"/>
                        <a:t>IDPA</a:t>
                      </a:r>
                      <a:r>
                        <a:rPr lang="en-US" sz="1100" u="none" cap="none" strike="noStrike"/>
                        <a:t> targets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The best two hits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marks and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marks, PCC loaded with stock touching belt and muzzle pointed downrange.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engage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Pulling the string opens the port.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gea115072a4_0_9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{C3346B13-C1C4-4687-9CCC-67ED2DAE52D9}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Doom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http://bali-construction.com/wp-content/uploads/2015/11/movember.logo_.2.jpg" id="172" name="Google Shape;172;gea115072a4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173" name="Google Shape;173;gea115072a4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gea115072a4_0_94"/>
          <p:cNvGrpSpPr/>
          <p:nvPr/>
        </p:nvGrpSpPr>
        <p:grpSpPr>
          <a:xfrm>
            <a:off x="4017188" y="1946409"/>
            <a:ext cx="169240" cy="2038857"/>
            <a:chOff x="2711732" y="4257532"/>
            <a:chExt cx="169240" cy="2038857"/>
          </a:xfrm>
        </p:grpSpPr>
        <p:cxnSp>
          <p:nvCxnSpPr>
            <p:cNvPr id="175" name="Google Shape;175;gea115072a4_0_94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76" name="Google Shape;176;gea115072a4_0_94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77" name="Google Shape;177;gea115072a4_0_94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gea115072a4_0_94"/>
          <p:cNvGrpSpPr/>
          <p:nvPr/>
        </p:nvGrpSpPr>
        <p:grpSpPr>
          <a:xfrm>
            <a:off x="2722183" y="2684222"/>
            <a:ext cx="1441451" cy="1291200"/>
            <a:chOff x="3886200" y="4265859"/>
            <a:chExt cx="1441451" cy="1291200"/>
          </a:xfrm>
        </p:grpSpPr>
        <p:sp>
          <p:nvSpPr>
            <p:cNvPr id="179" name="Google Shape;179;gea115072a4_0_94"/>
            <p:cNvSpPr/>
            <p:nvPr/>
          </p:nvSpPr>
          <p:spPr>
            <a:xfrm>
              <a:off x="3917950" y="4279500"/>
              <a:ext cx="1409700" cy="8094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gea115072a4_0_94"/>
            <p:cNvCxnSpPr/>
            <p:nvPr/>
          </p:nvCxnSpPr>
          <p:spPr>
            <a:xfrm>
              <a:off x="3886200" y="4265859"/>
              <a:ext cx="0" cy="12912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1" name="Google Shape;181;gea115072a4_0_94"/>
            <p:cNvCxnSpPr/>
            <p:nvPr/>
          </p:nvCxnSpPr>
          <p:spPr>
            <a:xfrm>
              <a:off x="5327651" y="4265859"/>
              <a:ext cx="0" cy="12777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82" name="Google Shape;182;gea115072a4_0_94"/>
            <p:cNvSpPr/>
            <p:nvPr/>
          </p:nvSpPr>
          <p:spPr>
            <a:xfrm>
              <a:off x="4470400" y="4291259"/>
              <a:ext cx="304800" cy="825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ea115072a4_0_94"/>
          <p:cNvSpPr/>
          <p:nvPr/>
        </p:nvSpPr>
        <p:spPr>
          <a:xfrm>
            <a:off x="914400" y="4876800"/>
            <a:ext cx="1447800" cy="3657600"/>
          </a:xfrm>
          <a:prstGeom prst="rect">
            <a:avLst/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ea115072a4_0_94"/>
          <p:cNvCxnSpPr/>
          <p:nvPr/>
        </p:nvCxnSpPr>
        <p:spPr>
          <a:xfrm>
            <a:off x="5485764" y="76200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5" name="Google Shape;185;gea115072a4_0_94"/>
          <p:cNvCxnSpPr/>
          <p:nvPr/>
        </p:nvCxnSpPr>
        <p:spPr>
          <a:xfrm rot="10800000">
            <a:off x="5582964" y="4343400"/>
            <a:ext cx="1045800" cy="3276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6" name="Google Shape;186;gea115072a4_0_94"/>
          <p:cNvCxnSpPr/>
          <p:nvPr/>
        </p:nvCxnSpPr>
        <p:spPr>
          <a:xfrm rot="10800000">
            <a:off x="4440058" y="5105400"/>
            <a:ext cx="995700" cy="25146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7" name="Google Shape;187;gea115072a4_0_94"/>
          <p:cNvCxnSpPr/>
          <p:nvPr/>
        </p:nvCxnSpPr>
        <p:spPr>
          <a:xfrm rot="10800000">
            <a:off x="2286000" y="4724400"/>
            <a:ext cx="2133600" cy="3810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8" name="Google Shape;188;gea115072a4_0_94"/>
          <p:cNvCxnSpPr/>
          <p:nvPr/>
        </p:nvCxnSpPr>
        <p:spPr>
          <a:xfrm rot="10800000">
            <a:off x="2286000" y="3810000"/>
            <a:ext cx="0" cy="9144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9" name="Google Shape;189;gea115072a4_0_94"/>
          <p:cNvCxnSpPr/>
          <p:nvPr/>
        </p:nvCxnSpPr>
        <p:spPr>
          <a:xfrm>
            <a:off x="2286000" y="3810000"/>
            <a:ext cx="3297000" cy="5334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190" name="Google Shape;190;gea115072a4_0_94"/>
          <p:cNvGrpSpPr/>
          <p:nvPr/>
        </p:nvGrpSpPr>
        <p:grpSpPr>
          <a:xfrm>
            <a:off x="5557757" y="3491866"/>
            <a:ext cx="286929" cy="865188"/>
            <a:chOff x="528" y="240"/>
            <a:chExt cx="181" cy="545"/>
          </a:xfrm>
        </p:grpSpPr>
        <p:cxnSp>
          <p:nvCxnSpPr>
            <p:cNvPr id="191" name="Google Shape;191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gea115072a4_0_94"/>
          <p:cNvGrpSpPr/>
          <p:nvPr/>
        </p:nvGrpSpPr>
        <p:grpSpPr>
          <a:xfrm>
            <a:off x="6069964" y="5052696"/>
            <a:ext cx="286929" cy="865188"/>
            <a:chOff x="528" y="240"/>
            <a:chExt cx="181" cy="545"/>
          </a:xfrm>
        </p:grpSpPr>
        <p:cxnSp>
          <p:nvCxnSpPr>
            <p:cNvPr id="195" name="Google Shape;195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gea115072a4_0_94"/>
          <p:cNvGrpSpPr/>
          <p:nvPr/>
        </p:nvGrpSpPr>
        <p:grpSpPr>
          <a:xfrm>
            <a:off x="5819932" y="4267200"/>
            <a:ext cx="286929" cy="865188"/>
            <a:chOff x="528" y="240"/>
            <a:chExt cx="181" cy="545"/>
          </a:xfrm>
        </p:grpSpPr>
        <p:cxnSp>
          <p:nvCxnSpPr>
            <p:cNvPr id="199" name="Google Shape;199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gea115072a4_0_94"/>
          <p:cNvGrpSpPr/>
          <p:nvPr/>
        </p:nvGrpSpPr>
        <p:grpSpPr>
          <a:xfrm>
            <a:off x="6376986" y="5943601"/>
            <a:ext cx="286929" cy="865187"/>
            <a:chOff x="528" y="240"/>
            <a:chExt cx="181" cy="545"/>
          </a:xfrm>
        </p:grpSpPr>
        <p:cxnSp>
          <p:nvCxnSpPr>
            <p:cNvPr id="203" name="Google Shape;203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gea115072a4_0_94"/>
          <p:cNvGrpSpPr/>
          <p:nvPr/>
        </p:nvGrpSpPr>
        <p:grpSpPr>
          <a:xfrm flipH="1">
            <a:off x="5418237" y="2228429"/>
            <a:ext cx="169240" cy="2038857"/>
            <a:chOff x="2711732" y="4257532"/>
            <a:chExt cx="169240" cy="2038857"/>
          </a:xfrm>
        </p:grpSpPr>
        <p:cxnSp>
          <p:nvCxnSpPr>
            <p:cNvPr id="207" name="Google Shape;207;gea115072a4_0_94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08" name="Google Shape;208;gea115072a4_0_94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09" name="Google Shape;209;gea115072a4_0_94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a115072a4_0_94"/>
          <p:cNvGrpSpPr/>
          <p:nvPr/>
        </p:nvGrpSpPr>
        <p:grpSpPr>
          <a:xfrm>
            <a:off x="4797172" y="1954608"/>
            <a:ext cx="286929" cy="865188"/>
            <a:chOff x="528" y="240"/>
            <a:chExt cx="181" cy="545"/>
          </a:xfrm>
        </p:grpSpPr>
        <p:cxnSp>
          <p:nvCxnSpPr>
            <p:cNvPr id="211" name="Google Shape;211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gea115072a4_0_94"/>
          <p:cNvGrpSpPr/>
          <p:nvPr/>
        </p:nvGrpSpPr>
        <p:grpSpPr>
          <a:xfrm>
            <a:off x="5160619" y="1954607"/>
            <a:ext cx="286929" cy="865188"/>
            <a:chOff x="528" y="240"/>
            <a:chExt cx="181" cy="545"/>
          </a:xfrm>
        </p:grpSpPr>
        <p:cxnSp>
          <p:nvCxnSpPr>
            <p:cNvPr id="215" name="Google Shape;215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Google Shape;217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gea115072a4_0_94"/>
          <p:cNvGrpSpPr/>
          <p:nvPr/>
        </p:nvGrpSpPr>
        <p:grpSpPr>
          <a:xfrm>
            <a:off x="4480290" y="1948257"/>
            <a:ext cx="286929" cy="865188"/>
            <a:chOff x="528" y="240"/>
            <a:chExt cx="181" cy="545"/>
          </a:xfrm>
        </p:grpSpPr>
        <p:cxnSp>
          <p:nvCxnSpPr>
            <p:cNvPr id="219" name="Google Shape;219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gea115072a4_0_94"/>
          <p:cNvGrpSpPr/>
          <p:nvPr/>
        </p:nvGrpSpPr>
        <p:grpSpPr>
          <a:xfrm>
            <a:off x="4135474" y="1954608"/>
            <a:ext cx="286929" cy="865188"/>
            <a:chOff x="528" y="240"/>
            <a:chExt cx="181" cy="545"/>
          </a:xfrm>
        </p:grpSpPr>
        <p:cxnSp>
          <p:nvCxnSpPr>
            <p:cNvPr id="223" name="Google Shape;223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5" name="Google Shape;225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gea115072a4_0_94"/>
          <p:cNvGrpSpPr/>
          <p:nvPr/>
        </p:nvGrpSpPr>
        <p:grpSpPr>
          <a:xfrm>
            <a:off x="2602416" y="1964312"/>
            <a:ext cx="286929" cy="865188"/>
            <a:chOff x="528" y="240"/>
            <a:chExt cx="181" cy="545"/>
          </a:xfrm>
        </p:grpSpPr>
        <p:cxnSp>
          <p:nvCxnSpPr>
            <p:cNvPr id="227" name="Google Shape;227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gea115072a4_0_94"/>
          <p:cNvGrpSpPr/>
          <p:nvPr/>
        </p:nvGrpSpPr>
        <p:grpSpPr>
          <a:xfrm>
            <a:off x="2944941" y="1954608"/>
            <a:ext cx="286929" cy="865188"/>
            <a:chOff x="528" y="240"/>
            <a:chExt cx="181" cy="545"/>
          </a:xfrm>
        </p:grpSpPr>
        <p:cxnSp>
          <p:nvCxnSpPr>
            <p:cNvPr id="231" name="Google Shape;231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" name="Google Shape;233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gea115072a4_0_94"/>
          <p:cNvGrpSpPr/>
          <p:nvPr/>
        </p:nvGrpSpPr>
        <p:grpSpPr>
          <a:xfrm>
            <a:off x="3280367" y="1954608"/>
            <a:ext cx="286929" cy="865188"/>
            <a:chOff x="528" y="240"/>
            <a:chExt cx="181" cy="545"/>
          </a:xfrm>
        </p:grpSpPr>
        <p:cxnSp>
          <p:nvCxnSpPr>
            <p:cNvPr id="235" name="Google Shape;235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gea115072a4_0_94"/>
          <p:cNvGrpSpPr/>
          <p:nvPr/>
        </p:nvGrpSpPr>
        <p:grpSpPr>
          <a:xfrm>
            <a:off x="3597249" y="1954608"/>
            <a:ext cx="286929" cy="865188"/>
            <a:chOff x="528" y="240"/>
            <a:chExt cx="181" cy="545"/>
          </a:xfrm>
        </p:grpSpPr>
        <p:cxnSp>
          <p:nvCxnSpPr>
            <p:cNvPr id="239" name="Google Shape;239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Google Shape;241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gea115072a4_0_94"/>
          <p:cNvGrpSpPr/>
          <p:nvPr/>
        </p:nvGrpSpPr>
        <p:grpSpPr>
          <a:xfrm>
            <a:off x="2513103" y="1877490"/>
            <a:ext cx="169240" cy="2038857"/>
            <a:chOff x="2711732" y="4257532"/>
            <a:chExt cx="169240" cy="2038857"/>
          </a:xfrm>
        </p:grpSpPr>
        <p:cxnSp>
          <p:nvCxnSpPr>
            <p:cNvPr id="243" name="Google Shape;243;gea115072a4_0_94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44" name="Google Shape;244;gea115072a4_0_94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45" name="Google Shape;245;gea115072a4_0_94"/>
            <p:cNvSpPr/>
            <p:nvPr/>
          </p:nvSpPr>
          <p:spPr>
            <a:xfrm rot="-5400000">
              <a:off x="1955282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gea115072a4_0_94"/>
          <p:cNvGrpSpPr/>
          <p:nvPr/>
        </p:nvGrpSpPr>
        <p:grpSpPr>
          <a:xfrm>
            <a:off x="3297268" y="2689202"/>
            <a:ext cx="381000" cy="937200"/>
            <a:chOff x="6299200" y="2743200"/>
            <a:chExt cx="381000" cy="937200"/>
          </a:xfrm>
        </p:grpSpPr>
        <p:sp>
          <p:nvSpPr>
            <p:cNvPr id="247" name="Google Shape;247;gea115072a4_0_94"/>
            <p:cNvSpPr/>
            <p:nvPr/>
          </p:nvSpPr>
          <p:spPr>
            <a:xfrm>
              <a:off x="6299200" y="2743200"/>
              <a:ext cx="381000" cy="937200"/>
            </a:xfrm>
            <a:prstGeom prst="rect">
              <a:avLst/>
            </a:prstGeom>
            <a:solidFill>
              <a:srgbClr val="EBDAB9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gea115072a4_0_94"/>
            <p:cNvCxnSpPr/>
            <p:nvPr/>
          </p:nvCxnSpPr>
          <p:spPr>
            <a:xfrm>
              <a:off x="6489700" y="2743200"/>
              <a:ext cx="0" cy="611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49" name="Google Shape;249;gea115072a4_0_94"/>
            <p:cNvSpPr/>
            <p:nvPr/>
          </p:nvSpPr>
          <p:spPr>
            <a:xfrm>
              <a:off x="6388100" y="3290731"/>
              <a:ext cx="203100" cy="228600"/>
            </a:xfrm>
            <a:prstGeom prst="donut">
              <a:avLst>
                <a:gd fmla="val 4146" name="adj"/>
              </a:avLst>
            </a:prstGeom>
            <a:gradFill>
              <a:gsLst>
                <a:gs pos="0">
                  <a:srgbClr val="B5E5E9"/>
                </a:gs>
                <a:gs pos="100000">
                  <a:srgbClr val="CAFFFF"/>
                </a:gs>
              </a:gsLst>
              <a:lin ang="16200038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gea115072a4_0_94"/>
          <p:cNvGrpSpPr/>
          <p:nvPr/>
        </p:nvGrpSpPr>
        <p:grpSpPr>
          <a:xfrm flipH="1">
            <a:off x="689493" y="3167520"/>
            <a:ext cx="222456" cy="941388"/>
            <a:chOff x="384" y="816"/>
            <a:chExt cx="140" cy="593"/>
          </a:xfrm>
        </p:grpSpPr>
        <p:cxnSp>
          <p:nvCxnSpPr>
            <p:cNvPr id="251" name="Google Shape;251;gea115072a4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gea115072a4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gea115072a4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gea115072a4_0_94"/>
          <p:cNvGrpSpPr/>
          <p:nvPr/>
        </p:nvGrpSpPr>
        <p:grpSpPr>
          <a:xfrm flipH="1">
            <a:off x="669251" y="3783331"/>
            <a:ext cx="222456" cy="941388"/>
            <a:chOff x="384" y="816"/>
            <a:chExt cx="140" cy="593"/>
          </a:xfrm>
        </p:grpSpPr>
        <p:cxnSp>
          <p:nvCxnSpPr>
            <p:cNvPr id="255" name="Google Shape;255;gea115072a4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gea115072a4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" name="Google Shape;257;gea115072a4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gea115072a4_0_94"/>
          <p:cNvGrpSpPr/>
          <p:nvPr/>
        </p:nvGrpSpPr>
        <p:grpSpPr>
          <a:xfrm flipH="1">
            <a:off x="679422" y="1914126"/>
            <a:ext cx="222456" cy="941388"/>
            <a:chOff x="384" y="816"/>
            <a:chExt cx="140" cy="593"/>
          </a:xfrm>
        </p:grpSpPr>
        <p:cxnSp>
          <p:nvCxnSpPr>
            <p:cNvPr id="259" name="Google Shape;259;gea115072a4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gea115072a4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gea115072a4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gea115072a4_0_94"/>
          <p:cNvGrpSpPr/>
          <p:nvPr/>
        </p:nvGrpSpPr>
        <p:grpSpPr>
          <a:xfrm flipH="1">
            <a:off x="678760" y="2523354"/>
            <a:ext cx="222456" cy="941388"/>
            <a:chOff x="384" y="816"/>
            <a:chExt cx="140" cy="593"/>
          </a:xfrm>
        </p:grpSpPr>
        <p:cxnSp>
          <p:nvCxnSpPr>
            <p:cNvPr id="263" name="Google Shape;263;gea115072a4_0_94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gea115072a4_0_94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gea115072a4_0_94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ea115072a4_0_94"/>
          <p:cNvGrpSpPr/>
          <p:nvPr/>
        </p:nvGrpSpPr>
        <p:grpSpPr>
          <a:xfrm>
            <a:off x="2144768" y="1954608"/>
            <a:ext cx="286929" cy="865188"/>
            <a:chOff x="528" y="240"/>
            <a:chExt cx="181" cy="545"/>
          </a:xfrm>
        </p:grpSpPr>
        <p:cxnSp>
          <p:nvCxnSpPr>
            <p:cNvPr id="267" name="Google Shape;267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ea115072a4_0_94"/>
          <p:cNvGrpSpPr/>
          <p:nvPr/>
        </p:nvGrpSpPr>
        <p:grpSpPr>
          <a:xfrm>
            <a:off x="1819075" y="1954608"/>
            <a:ext cx="286929" cy="865188"/>
            <a:chOff x="528" y="240"/>
            <a:chExt cx="181" cy="545"/>
          </a:xfrm>
        </p:grpSpPr>
        <p:cxnSp>
          <p:nvCxnSpPr>
            <p:cNvPr id="271" name="Google Shape;271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" name="Google Shape;273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gea115072a4_0_94"/>
          <p:cNvGrpSpPr/>
          <p:nvPr/>
        </p:nvGrpSpPr>
        <p:grpSpPr>
          <a:xfrm>
            <a:off x="1496243" y="1954608"/>
            <a:ext cx="286929" cy="865188"/>
            <a:chOff x="528" y="240"/>
            <a:chExt cx="181" cy="545"/>
          </a:xfrm>
        </p:grpSpPr>
        <p:cxnSp>
          <p:nvCxnSpPr>
            <p:cNvPr id="275" name="Google Shape;275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" name="Google Shape;277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gea115072a4_0_94"/>
          <p:cNvGrpSpPr/>
          <p:nvPr/>
        </p:nvGrpSpPr>
        <p:grpSpPr>
          <a:xfrm>
            <a:off x="1189897" y="1946274"/>
            <a:ext cx="286929" cy="865188"/>
            <a:chOff x="528" y="240"/>
            <a:chExt cx="181" cy="545"/>
          </a:xfrm>
        </p:grpSpPr>
        <p:cxnSp>
          <p:nvCxnSpPr>
            <p:cNvPr id="279" name="Google Shape;279;gea115072a4_0_94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gea115072a4_0_94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Google Shape;281;gea115072a4_0_94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ea115072a4_0_94"/>
          <p:cNvGrpSpPr/>
          <p:nvPr/>
        </p:nvGrpSpPr>
        <p:grpSpPr>
          <a:xfrm>
            <a:off x="813251" y="2241516"/>
            <a:ext cx="1124100" cy="1923329"/>
            <a:chOff x="-539984" y="716517"/>
            <a:chExt cx="1124100" cy="1923329"/>
          </a:xfrm>
        </p:grpSpPr>
        <p:cxnSp>
          <p:nvCxnSpPr>
            <p:cNvPr id="283" name="Google Shape;283;gea115072a4_0_94"/>
            <p:cNvCxnSpPr/>
            <p:nvPr/>
          </p:nvCxnSpPr>
          <p:spPr>
            <a:xfrm>
              <a:off x="-228600" y="7198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84" name="Google Shape;284;gea115072a4_0_94"/>
            <p:cNvSpPr/>
            <p:nvPr/>
          </p:nvSpPr>
          <p:spPr>
            <a:xfrm flipH="1" rot="3513914">
              <a:off x="-760251" y="1297649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" name="Google Shape;285;gea115072a4_0_94"/>
            <p:cNvCxnSpPr/>
            <p:nvPr/>
          </p:nvCxnSpPr>
          <p:spPr>
            <a:xfrm>
              <a:off x="254569" y="152744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286" name="Google Shape;286;gea115072a4_0_94"/>
          <p:cNvSpPr txBox="1"/>
          <p:nvPr/>
        </p:nvSpPr>
        <p:spPr>
          <a:xfrm>
            <a:off x="6019800" y="7620000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bali-construction.com/wp-content/uploads/2015/11/movember.logo_.2.jpg" id="287" name="Google Shape;287;gea115072a4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288" name="Google Shape;288;gea115072a4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