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B/fsXhSsSdaGQPZ6VFOH04Ql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63746E-CF81-4E21-95A5-7E4E2838BF6F}">
  <a:tblStyle styleId="{5263746E-CF81-4E21-95A5-7E4E2838BF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a9ee4da2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eaa9ee4da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aa9ee4da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aafa3bdf0_0_452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eaafa3bdf0_0_45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eaafa3bdf0_0_45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aafa3bdf0_0_673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geaafa3bdf0_0_67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eaafa3bdf0_0_67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aafa3bdf0_0_679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geaafa3bdf0_0_67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eaafa3bdf0_0_67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aafa3bdf0_0_1571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geaafa3bdf0_0_157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geaafa3bdf0_0_157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aafa3bdf0_0_1577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4" name="Google Shape;704;geaafa3bdf0_0_157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geaafa3bdf0_0_157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aafa3bdf0_0_177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7" name="Google Shape;827;geaafa3bdf0_0_177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geaafa3bdf0_0_177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eaafa3bdf0_0_178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3" name="Google Shape;833;geaafa3bdf0_0_178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geaafa3bdf0_0_178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aafa3bdf0_0_1972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1" name="Google Shape;951;geaafa3bdf0_0_197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2" name="Google Shape;952;geaafa3bdf0_0_197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aafa3bdf0_0_1978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7" name="Google Shape;957;geaafa3bdf0_0_197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geaafa3bdf0_0_197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aafa3bdf0_0_2167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2" name="Google Shape;1072;geaafa3bdf0_0_216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3" name="Google Shape;1073;geaafa3bdf0_0_216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afa3bdf0_0_1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afa3bdf0_0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aafa3bdf0_0_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eaafa3bdf0_0_2173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8" name="Google Shape;1078;geaafa3bdf0_0_217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9" name="Google Shape;1079;geaafa3bdf0_0_217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f4be3c48b_0_1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f4be3c48b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f4be3c48b_0_1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4be3c48b_0_9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f4be3c48b_0_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f4be3c48b_0_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f4be3c48b_0_3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f4be3c48b_0_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f4be3c48b_0_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afa3bdf0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afa3bdf0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aafa3bdf0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afa3bdf0_0_1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eaafa3bdf0_0_1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aafa3bdf0_0_1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afa3bdf0_0_22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eaafa3bdf0_0_2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eaafa3bdf0_0_2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aafa3bdf0_0_44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geaafa3bdf0_0_44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eaafa3bdf0_0_44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afa3bdf0_0_604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aafa3bdf0_0_604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eaafa3bdf0_0_604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fa3bdf0_0_608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eaafa3bdf0_0_608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geaafa3bdf0_0_608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aafa3bdf0_0_608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eaafa3bdf0_0_608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afa3bdf0_0_6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eaafa3bdf0_0_61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geaafa3bdf0_0_614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aafa3bdf0_0_614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eaafa3bdf0_0_614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afa3bdf0_0_620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eaafa3bdf0_0_620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geaafa3bdf0_0_620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aafa3bdf0_0_620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aafa3bdf0_0_620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afa3bdf0_0_62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aafa3bdf0_0_626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geaafa3bdf0_0_626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geaafa3bdf0_0_626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aafa3bdf0_0_626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eaafa3bdf0_0_626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afa3bdf0_0_633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eaafa3bdf0_0_633"/>
          <p:cNvSpPr txBox="1"/>
          <p:nvPr>
            <p:ph idx="1" type="body"/>
          </p:nvPr>
        </p:nvSpPr>
        <p:spPr>
          <a:xfrm>
            <a:off x="365125" y="2149475"/>
            <a:ext cx="3232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geaafa3bdf0_0_633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geaafa3bdf0_0_633"/>
          <p:cNvSpPr txBox="1"/>
          <p:nvPr>
            <p:ph idx="3" type="body"/>
          </p:nvPr>
        </p:nvSpPr>
        <p:spPr>
          <a:xfrm>
            <a:off x="3716338" y="2149475"/>
            <a:ext cx="3233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geaafa3bdf0_0_633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geaafa3bdf0_0_633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aafa3bdf0_0_633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aafa3bdf0_0_633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afa3bdf0_0_642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eaafa3bdf0_0_642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aafa3bdf0_0_642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aafa3bdf0_0_642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afa3bdf0_0_647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aafa3bdf0_0_647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geaafa3bdf0_0_647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geaafa3bdf0_0_64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aafa3bdf0_0_64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aafa3bdf0_0_64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afa3bdf0_0_654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aafa3bdf0_0_654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aafa3bdf0_0_654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geaafa3bdf0_0_654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aafa3bdf0_0_654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aafa3bdf0_0_654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afa3bdf0_0_66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aafa3bdf0_0_661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geaafa3bdf0_0_661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aafa3bdf0_0_661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aafa3bdf0_0_661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afa3bdf0_0_667"/>
          <p:cNvSpPr txBox="1"/>
          <p:nvPr>
            <p:ph type="title"/>
          </p:nvPr>
        </p:nvSpPr>
        <p:spPr>
          <a:xfrm rot="5400000">
            <a:off x="2032025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aafa3bdf0_0_667"/>
          <p:cNvSpPr txBox="1"/>
          <p:nvPr>
            <p:ph idx="1" type="body"/>
          </p:nvPr>
        </p:nvSpPr>
        <p:spPr>
          <a:xfrm rot="5400000">
            <a:off x="-1336662" y="2087663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geaafa3bdf0_0_66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aafa3bdf0_0_66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aafa3bdf0_0_66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afa3bdf0_0_59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aafa3bdf0_0_598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aafa3bdf0_0_598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aafa3bdf0_0_598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aafa3bdf0_0_598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vember.com/" TargetMode="External"/><Relationship Id="rId4" Type="http://schemas.openxmlformats.org/officeDocument/2006/relationships/hyperlink" Target="http://pcf.o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actiscore.com/movember-2021/regis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obilemayan.com/#Menu-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eaa9ee4da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7284650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aa9ee4da2_0_0"/>
          <p:cNvSpPr txBox="1"/>
          <p:nvPr/>
        </p:nvSpPr>
        <p:spPr>
          <a:xfrm>
            <a:off x="1165500" y="3296550"/>
            <a:ext cx="4984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Northwest Mens Health Defense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100"/>
              <a:t>The 9th Annual  Movember Charity Classic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September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Booklet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ali-construction.com/wp-content/uploads/2015/11/movember.logo_.2.jpg" id="166" name="Google Shape;166;geaa9ee4da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863" y="538150"/>
            <a:ext cx="3713475" cy="2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geaafa3bdf0_0_452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Duck Hunt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</a:t>
                      </a:r>
                      <a:r>
                        <a:rPr b="1" lang="en-US" sz="1200"/>
                        <a:t>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338" name="Google Shape;338;geaafa3bdf0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339" name="Google Shape;339;geaafa3bdf0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geaafa3bdf0_0_452"/>
          <p:cNvGrpSpPr/>
          <p:nvPr/>
        </p:nvGrpSpPr>
        <p:grpSpPr>
          <a:xfrm>
            <a:off x="442188" y="5370639"/>
            <a:ext cx="520700" cy="1066800"/>
            <a:chOff x="240" y="4024"/>
            <a:chExt cx="328" cy="822"/>
          </a:xfrm>
        </p:grpSpPr>
        <p:cxnSp>
          <p:nvCxnSpPr>
            <p:cNvPr id="341" name="Google Shape;341;geaafa3bdf0_0_452"/>
            <p:cNvCxnSpPr/>
            <p:nvPr/>
          </p:nvCxnSpPr>
          <p:spPr>
            <a:xfrm>
              <a:off x="332" y="4508"/>
              <a:ext cx="0" cy="300"/>
            </a:xfrm>
            <a:prstGeom prst="straightConnector1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geaafa3bdf0_0_452"/>
            <p:cNvSpPr/>
            <p:nvPr/>
          </p:nvSpPr>
          <p:spPr>
            <a:xfrm flipH="1">
              <a:off x="288" y="4128"/>
              <a:ext cx="84" cy="416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eaafa3bdf0_0_452"/>
            <p:cNvSpPr/>
            <p:nvPr/>
          </p:nvSpPr>
          <p:spPr>
            <a:xfrm>
              <a:off x="244" y="4730"/>
              <a:ext cx="182" cy="94"/>
            </a:xfrm>
            <a:custGeom>
              <a:rect b="b" l="l" r="r" t="t"/>
              <a:pathLst>
                <a:path extrusionOk="0" h="94" w="182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eaafa3bdf0_0_452"/>
            <p:cNvSpPr/>
            <p:nvPr/>
          </p:nvSpPr>
          <p:spPr>
            <a:xfrm>
              <a:off x="256" y="4714"/>
              <a:ext cx="160" cy="132"/>
            </a:xfrm>
            <a:custGeom>
              <a:rect b="b" l="l" r="r" t="t"/>
              <a:pathLst>
                <a:path extrusionOk="0" h="132" w="160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eaafa3bdf0_0_452"/>
            <p:cNvSpPr/>
            <p:nvPr/>
          </p:nvSpPr>
          <p:spPr>
            <a:xfrm>
              <a:off x="240" y="4024"/>
              <a:ext cx="328" cy="384"/>
            </a:xfrm>
            <a:custGeom>
              <a:rect b="b" l="l" r="r" t="t"/>
              <a:pathLst>
                <a:path extrusionOk="0" h="384" w="328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geaafa3bdf0_0_452"/>
          <p:cNvGrpSpPr/>
          <p:nvPr/>
        </p:nvGrpSpPr>
        <p:grpSpPr>
          <a:xfrm>
            <a:off x="6361073" y="5068003"/>
            <a:ext cx="520700" cy="1066800"/>
            <a:chOff x="240" y="4024"/>
            <a:chExt cx="328" cy="822"/>
          </a:xfrm>
        </p:grpSpPr>
        <p:cxnSp>
          <p:nvCxnSpPr>
            <p:cNvPr id="347" name="Google Shape;347;geaafa3bdf0_0_452"/>
            <p:cNvCxnSpPr/>
            <p:nvPr/>
          </p:nvCxnSpPr>
          <p:spPr>
            <a:xfrm>
              <a:off x="332" y="4508"/>
              <a:ext cx="0" cy="300"/>
            </a:xfrm>
            <a:prstGeom prst="straightConnector1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geaafa3bdf0_0_452"/>
            <p:cNvSpPr/>
            <p:nvPr/>
          </p:nvSpPr>
          <p:spPr>
            <a:xfrm flipH="1">
              <a:off x="288" y="4128"/>
              <a:ext cx="84" cy="416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eaafa3bdf0_0_452"/>
            <p:cNvSpPr/>
            <p:nvPr/>
          </p:nvSpPr>
          <p:spPr>
            <a:xfrm>
              <a:off x="244" y="4730"/>
              <a:ext cx="182" cy="94"/>
            </a:xfrm>
            <a:custGeom>
              <a:rect b="b" l="l" r="r" t="t"/>
              <a:pathLst>
                <a:path extrusionOk="0" h="94" w="182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eaafa3bdf0_0_452"/>
            <p:cNvSpPr/>
            <p:nvPr/>
          </p:nvSpPr>
          <p:spPr>
            <a:xfrm>
              <a:off x="256" y="4714"/>
              <a:ext cx="160" cy="132"/>
            </a:xfrm>
            <a:custGeom>
              <a:rect b="b" l="l" r="r" t="t"/>
              <a:pathLst>
                <a:path extrusionOk="0" h="132" w="160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eaafa3bdf0_0_452"/>
            <p:cNvSpPr/>
            <p:nvPr/>
          </p:nvSpPr>
          <p:spPr>
            <a:xfrm>
              <a:off x="240" y="4024"/>
              <a:ext cx="328" cy="384"/>
            </a:xfrm>
            <a:custGeom>
              <a:rect b="b" l="l" r="r" t="t"/>
              <a:pathLst>
                <a:path extrusionOk="0" h="384" w="328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geaafa3bdf0_0_452"/>
          <p:cNvGrpSpPr/>
          <p:nvPr/>
        </p:nvGrpSpPr>
        <p:grpSpPr>
          <a:xfrm flipH="1">
            <a:off x="888048" y="5316712"/>
            <a:ext cx="579655" cy="1034651"/>
            <a:chOff x="3642" y="3103"/>
            <a:chExt cx="356" cy="636"/>
          </a:xfrm>
        </p:grpSpPr>
        <p:sp>
          <p:nvSpPr>
            <p:cNvPr id="353" name="Google Shape;353;geaafa3bdf0_0_452"/>
            <p:cNvSpPr/>
            <p:nvPr/>
          </p:nvSpPr>
          <p:spPr>
            <a:xfrm>
              <a:off x="3843" y="3192"/>
              <a:ext cx="118" cy="186"/>
            </a:xfrm>
            <a:custGeom>
              <a:rect b="b" l="l" r="r" t="t"/>
              <a:pathLst>
                <a:path extrusionOk="0" h="369" w="246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eaafa3bdf0_0_452"/>
            <p:cNvSpPr/>
            <p:nvPr/>
          </p:nvSpPr>
          <p:spPr>
            <a:xfrm>
              <a:off x="3733" y="3262"/>
              <a:ext cx="121" cy="190"/>
            </a:xfrm>
            <a:custGeom>
              <a:rect b="b" l="l" r="r" t="t"/>
              <a:pathLst>
                <a:path extrusionOk="0" h="376" w="250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eaafa3bdf0_0_452"/>
            <p:cNvSpPr/>
            <p:nvPr/>
          </p:nvSpPr>
          <p:spPr>
            <a:xfrm>
              <a:off x="3722" y="3145"/>
              <a:ext cx="198" cy="266"/>
            </a:xfrm>
            <a:custGeom>
              <a:rect b="b" l="l" r="r" t="t"/>
              <a:pathLst>
                <a:path extrusionOk="0" h="526" w="410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eaafa3bdf0_0_452"/>
            <p:cNvSpPr/>
            <p:nvPr/>
          </p:nvSpPr>
          <p:spPr>
            <a:xfrm>
              <a:off x="3843" y="3365"/>
              <a:ext cx="116" cy="85"/>
            </a:xfrm>
            <a:custGeom>
              <a:rect b="b" l="l" r="r" t="t"/>
              <a:pathLst>
                <a:path extrusionOk="0" h="169" w="242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eaafa3bdf0_0_452"/>
            <p:cNvSpPr/>
            <p:nvPr/>
          </p:nvSpPr>
          <p:spPr>
            <a:xfrm>
              <a:off x="3902" y="3408"/>
              <a:ext cx="81" cy="127"/>
            </a:xfrm>
            <a:custGeom>
              <a:rect b="b" l="l" r="r" t="t"/>
              <a:pathLst>
                <a:path extrusionOk="0" h="253" w="169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eaafa3bdf0_0_452"/>
            <p:cNvSpPr/>
            <p:nvPr/>
          </p:nvSpPr>
          <p:spPr>
            <a:xfrm>
              <a:off x="3953" y="3507"/>
              <a:ext cx="45" cy="44"/>
            </a:xfrm>
            <a:custGeom>
              <a:rect b="b" l="l" r="r" t="t"/>
              <a:pathLst>
                <a:path extrusionOk="0" h="88" w="93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eaafa3bdf0_0_452"/>
            <p:cNvSpPr/>
            <p:nvPr/>
          </p:nvSpPr>
          <p:spPr>
            <a:xfrm>
              <a:off x="3822" y="3599"/>
              <a:ext cx="0" cy="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eaafa3bdf0_0_452"/>
            <p:cNvSpPr/>
            <p:nvPr/>
          </p:nvSpPr>
          <p:spPr>
            <a:xfrm>
              <a:off x="3706" y="3439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eaafa3bdf0_0_452"/>
            <p:cNvSpPr/>
            <p:nvPr/>
          </p:nvSpPr>
          <p:spPr>
            <a:xfrm>
              <a:off x="3883" y="3406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eaafa3bdf0_0_452"/>
            <p:cNvSpPr/>
            <p:nvPr/>
          </p:nvSpPr>
          <p:spPr>
            <a:xfrm>
              <a:off x="3830" y="3567"/>
              <a:ext cx="20" cy="36"/>
            </a:xfrm>
            <a:custGeom>
              <a:rect b="b" l="l" r="r" t="t"/>
              <a:pathLst>
                <a:path extrusionOk="0" h="73" w="42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eaafa3bdf0_0_452"/>
            <p:cNvSpPr/>
            <p:nvPr/>
          </p:nvSpPr>
          <p:spPr>
            <a:xfrm>
              <a:off x="3935" y="3571"/>
              <a:ext cx="20" cy="32"/>
            </a:xfrm>
            <a:custGeom>
              <a:rect b="b" l="l" r="r" t="t"/>
              <a:pathLst>
                <a:path extrusionOk="0" h="65" w="42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eaafa3bdf0_0_452"/>
            <p:cNvSpPr/>
            <p:nvPr/>
          </p:nvSpPr>
          <p:spPr>
            <a:xfrm>
              <a:off x="3846" y="3569"/>
              <a:ext cx="0" cy="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eaafa3bdf0_0_452"/>
            <p:cNvSpPr/>
            <p:nvPr/>
          </p:nvSpPr>
          <p:spPr>
            <a:xfrm>
              <a:off x="3683" y="3103"/>
              <a:ext cx="88" cy="82"/>
            </a:xfrm>
            <a:custGeom>
              <a:rect b="b" l="l" r="r" t="t"/>
              <a:pathLst>
                <a:path extrusionOk="0" h="163" w="18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geaafa3bdf0_0_452"/>
            <p:cNvGrpSpPr/>
            <p:nvPr/>
          </p:nvGrpSpPr>
          <p:grpSpPr>
            <a:xfrm>
              <a:off x="3776" y="3105"/>
              <a:ext cx="1" cy="0"/>
              <a:chOff x="2211" y="920"/>
              <a:chExt cx="2" cy="0"/>
            </a:xfrm>
          </p:grpSpPr>
          <p:cxnSp>
            <p:nvCxnSpPr>
              <p:cNvPr id="367" name="Google Shape;367;geaafa3bdf0_0_452"/>
              <p:cNvCxnSpPr/>
              <p:nvPr/>
            </p:nvCxnSpPr>
            <p:spPr>
              <a:xfrm>
                <a:off x="2211" y="92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geaafa3bdf0_0_452"/>
              <p:cNvCxnSpPr/>
              <p:nvPr/>
            </p:nvCxnSpPr>
            <p:spPr>
              <a:xfrm>
                <a:off x="2213" y="92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9" name="Google Shape;369;geaafa3bdf0_0_452"/>
            <p:cNvGrpSpPr/>
            <p:nvPr/>
          </p:nvGrpSpPr>
          <p:grpSpPr>
            <a:xfrm>
              <a:off x="3684" y="3190"/>
              <a:ext cx="0" cy="0"/>
              <a:chOff x="2019" y="1089"/>
              <a:chExt cx="1" cy="1"/>
            </a:xfrm>
          </p:grpSpPr>
          <p:cxnSp>
            <p:nvCxnSpPr>
              <p:cNvPr id="370" name="Google Shape;370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2" name="Google Shape;372;geaafa3bdf0_0_452"/>
            <p:cNvSpPr/>
            <p:nvPr/>
          </p:nvSpPr>
          <p:spPr>
            <a:xfrm>
              <a:off x="3683" y="3103"/>
              <a:ext cx="88" cy="82"/>
            </a:xfrm>
            <a:custGeom>
              <a:rect b="b" l="l" r="r" t="t"/>
              <a:pathLst>
                <a:path extrusionOk="0" h="163" w="18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geaafa3bdf0_0_452"/>
            <p:cNvCxnSpPr/>
            <p:nvPr/>
          </p:nvCxnSpPr>
          <p:spPr>
            <a:xfrm>
              <a:off x="3776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geaafa3bdf0_0_452"/>
            <p:cNvCxnSpPr/>
            <p:nvPr/>
          </p:nvCxnSpPr>
          <p:spPr>
            <a:xfrm>
              <a:off x="3777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geaafa3bdf0_0_452"/>
            <p:cNvCxnSpPr/>
            <p:nvPr/>
          </p:nvCxnSpPr>
          <p:spPr>
            <a:xfrm>
              <a:off x="3776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geaafa3bdf0_0_452"/>
            <p:cNvCxnSpPr/>
            <p:nvPr/>
          </p:nvCxnSpPr>
          <p:spPr>
            <a:xfrm>
              <a:off x="3777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7" name="Google Shape;377;geaafa3bdf0_0_452"/>
            <p:cNvGrpSpPr/>
            <p:nvPr/>
          </p:nvGrpSpPr>
          <p:grpSpPr>
            <a:xfrm>
              <a:off x="3684" y="3190"/>
              <a:ext cx="0" cy="0"/>
              <a:chOff x="2019" y="1089"/>
              <a:chExt cx="1" cy="1"/>
            </a:xfrm>
          </p:grpSpPr>
          <p:cxnSp>
            <p:nvCxnSpPr>
              <p:cNvPr id="378" name="Google Shape;378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2" name="Google Shape;382;geaafa3bdf0_0_452"/>
            <p:cNvSpPr/>
            <p:nvPr/>
          </p:nvSpPr>
          <p:spPr>
            <a:xfrm>
              <a:off x="3821" y="3439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geaafa3bdf0_0_452"/>
            <p:cNvGrpSpPr/>
            <p:nvPr/>
          </p:nvGrpSpPr>
          <p:grpSpPr>
            <a:xfrm>
              <a:off x="3642" y="3306"/>
              <a:ext cx="248" cy="141"/>
              <a:chOff x="1440" y="1247"/>
              <a:chExt cx="516" cy="278"/>
            </a:xfrm>
          </p:grpSpPr>
          <p:grpSp>
            <p:nvGrpSpPr>
              <p:cNvPr id="384" name="Google Shape;384;geaafa3bdf0_0_452"/>
              <p:cNvGrpSpPr/>
              <p:nvPr/>
            </p:nvGrpSpPr>
            <p:grpSpPr>
              <a:xfrm rot="-5392437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5" name="Google Shape;385;geaafa3bdf0_0_452"/>
                <p:cNvSpPr/>
                <p:nvPr/>
              </p:nvSpPr>
              <p:spPr>
                <a:xfrm>
                  <a:off x="2305" y="992"/>
                  <a:ext cx="277" cy="515"/>
                </a:xfrm>
                <a:custGeom>
                  <a:rect b="b" l="l" r="r" t="t"/>
                  <a:pathLst>
                    <a:path extrusionOk="0" h="1030" w="277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geaafa3bdf0_0_452"/>
                <p:cNvSpPr/>
                <p:nvPr/>
              </p:nvSpPr>
              <p:spPr>
                <a:xfrm>
                  <a:off x="2305" y="992"/>
                  <a:ext cx="277" cy="515"/>
                </a:xfrm>
                <a:custGeom>
                  <a:rect b="b" l="l" r="r" t="t"/>
                  <a:pathLst>
                    <a:path extrusionOk="0" h="1030" w="277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7" name="Google Shape;387;geaafa3bdf0_0_452"/>
              <p:cNvGrpSpPr/>
              <p:nvPr/>
            </p:nvGrpSpPr>
            <p:grpSpPr>
              <a:xfrm rot="-5327803">
                <a:off x="1616" y="1228"/>
                <a:ext cx="210" cy="322"/>
                <a:chOff x="2338" y="1124"/>
                <a:chExt cx="210" cy="322"/>
              </a:xfrm>
            </p:grpSpPr>
            <p:sp>
              <p:nvSpPr>
                <p:cNvPr id="388" name="Google Shape;388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2" name="Google Shape;392;geaafa3bdf0_0_452"/>
          <p:cNvGrpSpPr/>
          <p:nvPr/>
        </p:nvGrpSpPr>
        <p:grpSpPr>
          <a:xfrm flipH="1">
            <a:off x="5749638" y="4889582"/>
            <a:ext cx="579655" cy="1034651"/>
            <a:chOff x="3642" y="3103"/>
            <a:chExt cx="356" cy="636"/>
          </a:xfrm>
        </p:grpSpPr>
        <p:sp>
          <p:nvSpPr>
            <p:cNvPr id="393" name="Google Shape;393;geaafa3bdf0_0_452"/>
            <p:cNvSpPr/>
            <p:nvPr/>
          </p:nvSpPr>
          <p:spPr>
            <a:xfrm>
              <a:off x="3843" y="3192"/>
              <a:ext cx="118" cy="186"/>
            </a:xfrm>
            <a:custGeom>
              <a:rect b="b" l="l" r="r" t="t"/>
              <a:pathLst>
                <a:path extrusionOk="0" h="369" w="246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eaafa3bdf0_0_452"/>
            <p:cNvSpPr/>
            <p:nvPr/>
          </p:nvSpPr>
          <p:spPr>
            <a:xfrm>
              <a:off x="3733" y="3262"/>
              <a:ext cx="121" cy="190"/>
            </a:xfrm>
            <a:custGeom>
              <a:rect b="b" l="l" r="r" t="t"/>
              <a:pathLst>
                <a:path extrusionOk="0" h="376" w="250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eaafa3bdf0_0_452"/>
            <p:cNvSpPr/>
            <p:nvPr/>
          </p:nvSpPr>
          <p:spPr>
            <a:xfrm>
              <a:off x="3722" y="3145"/>
              <a:ext cx="198" cy="266"/>
            </a:xfrm>
            <a:custGeom>
              <a:rect b="b" l="l" r="r" t="t"/>
              <a:pathLst>
                <a:path extrusionOk="0" h="526" w="410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eaafa3bdf0_0_452"/>
            <p:cNvSpPr/>
            <p:nvPr/>
          </p:nvSpPr>
          <p:spPr>
            <a:xfrm>
              <a:off x="3843" y="3365"/>
              <a:ext cx="116" cy="85"/>
            </a:xfrm>
            <a:custGeom>
              <a:rect b="b" l="l" r="r" t="t"/>
              <a:pathLst>
                <a:path extrusionOk="0" h="169" w="242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eaafa3bdf0_0_452"/>
            <p:cNvSpPr/>
            <p:nvPr/>
          </p:nvSpPr>
          <p:spPr>
            <a:xfrm>
              <a:off x="3902" y="3408"/>
              <a:ext cx="81" cy="127"/>
            </a:xfrm>
            <a:custGeom>
              <a:rect b="b" l="l" r="r" t="t"/>
              <a:pathLst>
                <a:path extrusionOk="0" h="253" w="169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eaafa3bdf0_0_452"/>
            <p:cNvSpPr/>
            <p:nvPr/>
          </p:nvSpPr>
          <p:spPr>
            <a:xfrm>
              <a:off x="3953" y="3507"/>
              <a:ext cx="45" cy="44"/>
            </a:xfrm>
            <a:custGeom>
              <a:rect b="b" l="l" r="r" t="t"/>
              <a:pathLst>
                <a:path extrusionOk="0" h="88" w="93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eaafa3bdf0_0_452"/>
            <p:cNvSpPr/>
            <p:nvPr/>
          </p:nvSpPr>
          <p:spPr>
            <a:xfrm>
              <a:off x="3822" y="3599"/>
              <a:ext cx="0" cy="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eaafa3bdf0_0_452"/>
            <p:cNvSpPr/>
            <p:nvPr/>
          </p:nvSpPr>
          <p:spPr>
            <a:xfrm>
              <a:off x="3706" y="3439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eaafa3bdf0_0_452"/>
            <p:cNvSpPr/>
            <p:nvPr/>
          </p:nvSpPr>
          <p:spPr>
            <a:xfrm>
              <a:off x="3883" y="3406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eaafa3bdf0_0_452"/>
            <p:cNvSpPr/>
            <p:nvPr/>
          </p:nvSpPr>
          <p:spPr>
            <a:xfrm>
              <a:off x="3830" y="3567"/>
              <a:ext cx="20" cy="36"/>
            </a:xfrm>
            <a:custGeom>
              <a:rect b="b" l="l" r="r" t="t"/>
              <a:pathLst>
                <a:path extrusionOk="0" h="73" w="42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eaafa3bdf0_0_452"/>
            <p:cNvSpPr/>
            <p:nvPr/>
          </p:nvSpPr>
          <p:spPr>
            <a:xfrm>
              <a:off x="3935" y="3571"/>
              <a:ext cx="20" cy="32"/>
            </a:xfrm>
            <a:custGeom>
              <a:rect b="b" l="l" r="r" t="t"/>
              <a:pathLst>
                <a:path extrusionOk="0" h="65" w="42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eaafa3bdf0_0_452"/>
            <p:cNvSpPr/>
            <p:nvPr/>
          </p:nvSpPr>
          <p:spPr>
            <a:xfrm>
              <a:off x="3846" y="3569"/>
              <a:ext cx="0" cy="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eaafa3bdf0_0_452"/>
            <p:cNvSpPr/>
            <p:nvPr/>
          </p:nvSpPr>
          <p:spPr>
            <a:xfrm>
              <a:off x="3683" y="3103"/>
              <a:ext cx="88" cy="82"/>
            </a:xfrm>
            <a:custGeom>
              <a:rect b="b" l="l" r="r" t="t"/>
              <a:pathLst>
                <a:path extrusionOk="0" h="163" w="18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geaafa3bdf0_0_452"/>
            <p:cNvGrpSpPr/>
            <p:nvPr/>
          </p:nvGrpSpPr>
          <p:grpSpPr>
            <a:xfrm>
              <a:off x="3776" y="3105"/>
              <a:ext cx="1" cy="0"/>
              <a:chOff x="2211" y="920"/>
              <a:chExt cx="2" cy="0"/>
            </a:xfrm>
          </p:grpSpPr>
          <p:cxnSp>
            <p:nvCxnSpPr>
              <p:cNvPr id="407" name="Google Shape;407;geaafa3bdf0_0_452"/>
              <p:cNvCxnSpPr/>
              <p:nvPr/>
            </p:nvCxnSpPr>
            <p:spPr>
              <a:xfrm>
                <a:off x="2211" y="92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geaafa3bdf0_0_452"/>
              <p:cNvCxnSpPr/>
              <p:nvPr/>
            </p:nvCxnSpPr>
            <p:spPr>
              <a:xfrm>
                <a:off x="2213" y="92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9" name="Google Shape;409;geaafa3bdf0_0_452"/>
            <p:cNvGrpSpPr/>
            <p:nvPr/>
          </p:nvGrpSpPr>
          <p:grpSpPr>
            <a:xfrm>
              <a:off x="3684" y="3190"/>
              <a:ext cx="0" cy="0"/>
              <a:chOff x="2019" y="1089"/>
              <a:chExt cx="1" cy="1"/>
            </a:xfrm>
          </p:grpSpPr>
          <p:cxnSp>
            <p:nvCxnSpPr>
              <p:cNvPr id="410" name="Google Shape;410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2" name="Google Shape;412;geaafa3bdf0_0_452"/>
            <p:cNvSpPr/>
            <p:nvPr/>
          </p:nvSpPr>
          <p:spPr>
            <a:xfrm>
              <a:off x="3683" y="3103"/>
              <a:ext cx="88" cy="82"/>
            </a:xfrm>
            <a:custGeom>
              <a:rect b="b" l="l" r="r" t="t"/>
              <a:pathLst>
                <a:path extrusionOk="0" h="163" w="18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geaafa3bdf0_0_452"/>
            <p:cNvCxnSpPr/>
            <p:nvPr/>
          </p:nvCxnSpPr>
          <p:spPr>
            <a:xfrm>
              <a:off x="3776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geaafa3bdf0_0_452"/>
            <p:cNvCxnSpPr/>
            <p:nvPr/>
          </p:nvCxnSpPr>
          <p:spPr>
            <a:xfrm>
              <a:off x="3777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geaafa3bdf0_0_452"/>
            <p:cNvCxnSpPr/>
            <p:nvPr/>
          </p:nvCxnSpPr>
          <p:spPr>
            <a:xfrm>
              <a:off x="3776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geaafa3bdf0_0_452"/>
            <p:cNvCxnSpPr/>
            <p:nvPr/>
          </p:nvCxnSpPr>
          <p:spPr>
            <a:xfrm>
              <a:off x="3777" y="310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7" name="Google Shape;417;geaafa3bdf0_0_452"/>
            <p:cNvGrpSpPr/>
            <p:nvPr/>
          </p:nvGrpSpPr>
          <p:grpSpPr>
            <a:xfrm>
              <a:off x="3684" y="3190"/>
              <a:ext cx="0" cy="0"/>
              <a:chOff x="2019" y="1089"/>
              <a:chExt cx="1" cy="1"/>
            </a:xfrm>
          </p:grpSpPr>
          <p:cxnSp>
            <p:nvCxnSpPr>
              <p:cNvPr id="418" name="Google Shape;418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geaafa3bdf0_0_452"/>
              <p:cNvCxnSpPr/>
              <p:nvPr/>
            </p:nvCxnSpPr>
            <p:spPr>
              <a:xfrm>
                <a:off x="2019" y="108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geaafa3bdf0_0_452"/>
              <p:cNvCxnSpPr/>
              <p:nvPr/>
            </p:nvCxnSpPr>
            <p:spPr>
              <a:xfrm>
                <a:off x="2020" y="1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2" name="Google Shape;422;geaafa3bdf0_0_452"/>
            <p:cNvSpPr/>
            <p:nvPr/>
          </p:nvSpPr>
          <p:spPr>
            <a:xfrm>
              <a:off x="3821" y="3439"/>
              <a:ext cx="0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geaafa3bdf0_0_452"/>
            <p:cNvGrpSpPr/>
            <p:nvPr/>
          </p:nvGrpSpPr>
          <p:grpSpPr>
            <a:xfrm>
              <a:off x="3642" y="3306"/>
              <a:ext cx="248" cy="141"/>
              <a:chOff x="1440" y="1247"/>
              <a:chExt cx="516" cy="278"/>
            </a:xfrm>
          </p:grpSpPr>
          <p:grpSp>
            <p:nvGrpSpPr>
              <p:cNvPr id="424" name="Google Shape;424;geaafa3bdf0_0_452"/>
              <p:cNvGrpSpPr/>
              <p:nvPr/>
            </p:nvGrpSpPr>
            <p:grpSpPr>
              <a:xfrm rot="-5392437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425" name="Google Shape;425;geaafa3bdf0_0_452"/>
                <p:cNvSpPr/>
                <p:nvPr/>
              </p:nvSpPr>
              <p:spPr>
                <a:xfrm>
                  <a:off x="2305" y="992"/>
                  <a:ext cx="277" cy="515"/>
                </a:xfrm>
                <a:custGeom>
                  <a:rect b="b" l="l" r="r" t="t"/>
                  <a:pathLst>
                    <a:path extrusionOk="0" h="1030" w="277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geaafa3bdf0_0_452"/>
                <p:cNvSpPr/>
                <p:nvPr/>
              </p:nvSpPr>
              <p:spPr>
                <a:xfrm>
                  <a:off x="2305" y="992"/>
                  <a:ext cx="277" cy="515"/>
                </a:xfrm>
                <a:custGeom>
                  <a:rect b="b" l="l" r="r" t="t"/>
                  <a:pathLst>
                    <a:path extrusionOk="0" h="1030" w="277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geaafa3bdf0_0_452"/>
              <p:cNvGrpSpPr/>
              <p:nvPr/>
            </p:nvGrpSpPr>
            <p:grpSpPr>
              <a:xfrm rot="-5327803">
                <a:off x="1616" y="1228"/>
                <a:ext cx="210" cy="322"/>
                <a:chOff x="2338" y="1124"/>
                <a:chExt cx="210" cy="322"/>
              </a:xfrm>
            </p:grpSpPr>
            <p:sp>
              <p:nvSpPr>
                <p:cNvPr id="428" name="Google Shape;428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geaafa3bdf0_0_452"/>
                <p:cNvSpPr/>
                <p:nvPr/>
              </p:nvSpPr>
              <p:spPr>
                <a:xfrm>
                  <a:off x="2338" y="1124"/>
                  <a:ext cx="210" cy="322"/>
                </a:xfrm>
                <a:custGeom>
                  <a:rect b="b" l="l" r="r" t="t"/>
                  <a:pathLst>
                    <a:path extrusionOk="0" h="643" w="210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32" name="Google Shape;432;geaafa3bdf0_0_452"/>
          <p:cNvGrpSpPr/>
          <p:nvPr/>
        </p:nvGrpSpPr>
        <p:grpSpPr>
          <a:xfrm flipH="1">
            <a:off x="2317927" y="2219097"/>
            <a:ext cx="222456" cy="941388"/>
            <a:chOff x="384" y="816"/>
            <a:chExt cx="140" cy="593"/>
          </a:xfrm>
        </p:grpSpPr>
        <p:cxnSp>
          <p:nvCxnSpPr>
            <p:cNvPr id="433" name="Google Shape;433;geaafa3bdf0_0_45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geaafa3bdf0_0_45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5" name="Google Shape;435;geaafa3bdf0_0_45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geaafa3bdf0_0_452"/>
          <p:cNvGrpSpPr/>
          <p:nvPr/>
        </p:nvGrpSpPr>
        <p:grpSpPr>
          <a:xfrm flipH="1">
            <a:off x="3886200" y="1885218"/>
            <a:ext cx="222456" cy="941388"/>
            <a:chOff x="384" y="816"/>
            <a:chExt cx="140" cy="593"/>
          </a:xfrm>
        </p:grpSpPr>
        <p:cxnSp>
          <p:nvCxnSpPr>
            <p:cNvPr id="437" name="Google Shape;437;geaafa3bdf0_0_45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geaafa3bdf0_0_45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geaafa3bdf0_0_45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geaafa3bdf0_0_452"/>
          <p:cNvGrpSpPr/>
          <p:nvPr/>
        </p:nvGrpSpPr>
        <p:grpSpPr>
          <a:xfrm flipH="1">
            <a:off x="3378200" y="2009580"/>
            <a:ext cx="222456" cy="941388"/>
            <a:chOff x="384" y="816"/>
            <a:chExt cx="140" cy="593"/>
          </a:xfrm>
        </p:grpSpPr>
        <p:cxnSp>
          <p:nvCxnSpPr>
            <p:cNvPr id="441" name="Google Shape;441;geaafa3bdf0_0_45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geaafa3bdf0_0_45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geaafa3bdf0_0_45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geaafa3bdf0_0_452"/>
          <p:cNvGrpSpPr/>
          <p:nvPr/>
        </p:nvGrpSpPr>
        <p:grpSpPr>
          <a:xfrm flipH="1">
            <a:off x="2856794" y="2133951"/>
            <a:ext cx="222456" cy="941388"/>
            <a:chOff x="384" y="816"/>
            <a:chExt cx="140" cy="593"/>
          </a:xfrm>
        </p:grpSpPr>
        <p:cxnSp>
          <p:nvCxnSpPr>
            <p:cNvPr id="445" name="Google Shape;445;geaafa3bdf0_0_45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geaafa3bdf0_0_45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geaafa3bdf0_0_45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8" name="Google Shape;448;geaafa3bdf0_0_452"/>
          <p:cNvCxnSpPr/>
          <p:nvPr/>
        </p:nvCxnSpPr>
        <p:spPr>
          <a:xfrm>
            <a:off x="3494881" y="3657600"/>
            <a:ext cx="11241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49" name="Google Shape;449;geaafa3bdf0_0_452"/>
          <p:cNvCxnSpPr/>
          <p:nvPr/>
        </p:nvCxnSpPr>
        <p:spPr>
          <a:xfrm flipH="1">
            <a:off x="2743225" y="3657600"/>
            <a:ext cx="746100" cy="18885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geaafa3bdf0_0_452"/>
          <p:cNvCxnSpPr/>
          <p:nvPr/>
        </p:nvCxnSpPr>
        <p:spPr>
          <a:xfrm flipH="1">
            <a:off x="3886299" y="3657600"/>
            <a:ext cx="712800" cy="19887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51" name="Google Shape;451;geaafa3bdf0_0_452"/>
          <p:cNvCxnSpPr/>
          <p:nvPr/>
        </p:nvCxnSpPr>
        <p:spPr>
          <a:xfrm rot="10800000">
            <a:off x="2743231" y="5611307"/>
            <a:ext cx="1164300" cy="912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452" name="Google Shape;452;geaafa3bdf0_0_452"/>
          <p:cNvGrpSpPr/>
          <p:nvPr/>
        </p:nvGrpSpPr>
        <p:grpSpPr>
          <a:xfrm>
            <a:off x="2095466" y="2820741"/>
            <a:ext cx="1593300" cy="1710420"/>
            <a:chOff x="4825385" y="4009449"/>
            <a:chExt cx="1593300" cy="1710420"/>
          </a:xfrm>
        </p:grpSpPr>
        <p:cxnSp>
          <p:nvCxnSpPr>
            <p:cNvPr id="453" name="Google Shape;453;geaafa3bdf0_0_452"/>
            <p:cNvCxnSpPr/>
            <p:nvPr/>
          </p:nvCxnSpPr>
          <p:spPr>
            <a:xfrm>
              <a:off x="6019800" y="4009468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54" name="Google Shape;454;geaafa3bdf0_0_452"/>
            <p:cNvCxnSpPr/>
            <p:nvPr/>
          </p:nvCxnSpPr>
          <p:spPr>
            <a:xfrm>
              <a:off x="5181600" y="4607469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455" name="Google Shape;455;geaafa3bdf0_0_452"/>
            <p:cNvSpPr/>
            <p:nvPr/>
          </p:nvSpPr>
          <p:spPr>
            <a:xfrm rot="8725171">
              <a:off x="4877801" y="4374592"/>
              <a:ext cx="1488468" cy="647914"/>
            </a:xfrm>
            <a:prstGeom prst="parallelogram">
              <a:avLst>
                <a:gd fmla="val 68170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geaafa3bdf0_0_452"/>
          <p:cNvGrpSpPr/>
          <p:nvPr/>
        </p:nvGrpSpPr>
        <p:grpSpPr>
          <a:xfrm>
            <a:off x="1256081" y="5174138"/>
            <a:ext cx="1593300" cy="1671200"/>
            <a:chOff x="3547289" y="4048669"/>
            <a:chExt cx="1593300" cy="1671200"/>
          </a:xfrm>
        </p:grpSpPr>
        <p:cxnSp>
          <p:nvCxnSpPr>
            <p:cNvPr id="457" name="Google Shape;457;geaafa3bdf0_0_452"/>
            <p:cNvCxnSpPr/>
            <p:nvPr/>
          </p:nvCxnSpPr>
          <p:spPr>
            <a:xfrm>
              <a:off x="4724400" y="4607469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58" name="Google Shape;458;geaafa3bdf0_0_452"/>
            <p:cNvCxnSpPr/>
            <p:nvPr/>
          </p:nvCxnSpPr>
          <p:spPr>
            <a:xfrm>
              <a:off x="3886200" y="4048669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459" name="Google Shape;459;geaafa3bdf0_0_452"/>
            <p:cNvSpPr/>
            <p:nvPr/>
          </p:nvSpPr>
          <p:spPr>
            <a:xfrm flipH="1" rot="2074829">
              <a:off x="3599705" y="4413863"/>
              <a:ext cx="1488468" cy="647914"/>
            </a:xfrm>
            <a:prstGeom prst="parallelogram">
              <a:avLst>
                <a:gd fmla="val 68170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geaafa3bdf0_0_452"/>
          <p:cNvGrpSpPr/>
          <p:nvPr/>
        </p:nvGrpSpPr>
        <p:grpSpPr>
          <a:xfrm>
            <a:off x="3693263" y="4436086"/>
            <a:ext cx="1593300" cy="1710420"/>
            <a:chOff x="4825385" y="4009449"/>
            <a:chExt cx="1593300" cy="1710420"/>
          </a:xfrm>
        </p:grpSpPr>
        <p:cxnSp>
          <p:nvCxnSpPr>
            <p:cNvPr id="461" name="Google Shape;461;geaafa3bdf0_0_452"/>
            <p:cNvCxnSpPr/>
            <p:nvPr/>
          </p:nvCxnSpPr>
          <p:spPr>
            <a:xfrm>
              <a:off x="6019800" y="4009468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62" name="Google Shape;462;geaafa3bdf0_0_452"/>
            <p:cNvCxnSpPr/>
            <p:nvPr/>
          </p:nvCxnSpPr>
          <p:spPr>
            <a:xfrm>
              <a:off x="5181600" y="4607469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463" name="Google Shape;463;geaafa3bdf0_0_452"/>
            <p:cNvSpPr/>
            <p:nvPr/>
          </p:nvSpPr>
          <p:spPr>
            <a:xfrm rot="8725171">
              <a:off x="4877801" y="4374592"/>
              <a:ext cx="1488468" cy="647914"/>
            </a:xfrm>
            <a:prstGeom prst="parallelogram">
              <a:avLst>
                <a:gd fmla="val 68170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geaafa3bdf0_0_452"/>
          <p:cNvSpPr/>
          <p:nvPr/>
        </p:nvSpPr>
        <p:spPr>
          <a:xfrm>
            <a:off x="1554663" y="7298916"/>
            <a:ext cx="495600" cy="457200"/>
          </a:xfrm>
          <a:prstGeom prst="rect">
            <a:avLst/>
          </a:prstGeom>
          <a:gradFill>
            <a:gsLst>
              <a:gs pos="0">
                <a:srgbClr val="B5E5E9"/>
              </a:gs>
              <a:gs pos="100000">
                <a:srgbClr val="CAFFFF"/>
              </a:gs>
            </a:gsLst>
            <a:lin ang="16200038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geaafa3bdf0_0_452"/>
          <p:cNvCxnSpPr>
            <a:stCxn id="359" idx="1"/>
          </p:cNvCxnSpPr>
          <p:nvPr/>
        </p:nvCxnSpPr>
        <p:spPr>
          <a:xfrm>
            <a:off x="1174683" y="6123609"/>
            <a:ext cx="875400" cy="1162200"/>
          </a:xfrm>
          <a:prstGeom prst="straightConnector1">
            <a:avLst/>
          </a:prstGeom>
          <a:noFill/>
          <a:ln cap="flat" cmpd="sng" w="25400">
            <a:solidFill>
              <a:srgbClr val="BBE0E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66" name="Google Shape;466;geaafa3bdf0_0_452"/>
          <p:cNvCxnSpPr>
            <a:stCxn id="343" idx="0"/>
          </p:cNvCxnSpPr>
          <p:nvPr/>
        </p:nvCxnSpPr>
        <p:spPr>
          <a:xfrm>
            <a:off x="737463" y="6286893"/>
            <a:ext cx="838200" cy="1011900"/>
          </a:xfrm>
          <a:prstGeom prst="straightConnector1">
            <a:avLst/>
          </a:prstGeom>
          <a:noFill/>
          <a:ln cap="flat" cmpd="sng" w="25400">
            <a:solidFill>
              <a:srgbClr val="BBE0E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67" name="Google Shape;467;geaafa3bdf0_0_452"/>
          <p:cNvSpPr/>
          <p:nvPr/>
        </p:nvSpPr>
        <p:spPr>
          <a:xfrm>
            <a:off x="4123586" y="6497594"/>
            <a:ext cx="495600" cy="457200"/>
          </a:xfrm>
          <a:prstGeom prst="rect">
            <a:avLst/>
          </a:prstGeom>
          <a:gradFill>
            <a:gsLst>
              <a:gs pos="0">
                <a:srgbClr val="B5E5E9"/>
              </a:gs>
              <a:gs pos="100000">
                <a:srgbClr val="CAFFFF"/>
              </a:gs>
            </a:gsLst>
            <a:lin ang="16200038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geaafa3bdf0_0_452"/>
          <p:cNvCxnSpPr/>
          <p:nvPr/>
        </p:nvCxnSpPr>
        <p:spPr>
          <a:xfrm flipH="1" rot="10800000">
            <a:off x="4619063" y="6123494"/>
            <a:ext cx="2037300" cy="831300"/>
          </a:xfrm>
          <a:prstGeom prst="straightConnector1">
            <a:avLst/>
          </a:prstGeom>
          <a:noFill/>
          <a:ln cap="flat" cmpd="sng" w="25400">
            <a:solidFill>
              <a:srgbClr val="BBE0E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69" name="Google Shape;469;geaafa3bdf0_0_452"/>
          <p:cNvCxnSpPr>
            <a:endCxn id="399" idx="3"/>
          </p:cNvCxnSpPr>
          <p:nvPr/>
        </p:nvCxnSpPr>
        <p:spPr>
          <a:xfrm flipH="1" rot="10800000">
            <a:off x="4835672" y="5696479"/>
            <a:ext cx="1200600" cy="814800"/>
          </a:xfrm>
          <a:prstGeom prst="straightConnector1">
            <a:avLst/>
          </a:prstGeom>
          <a:noFill/>
          <a:ln cap="flat" cmpd="sng" w="25400">
            <a:solidFill>
              <a:srgbClr val="BBE0E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470" name="Google Shape;470;geaafa3bdf0_0_452"/>
          <p:cNvGrpSpPr/>
          <p:nvPr/>
        </p:nvGrpSpPr>
        <p:grpSpPr>
          <a:xfrm>
            <a:off x="2474434" y="5785856"/>
            <a:ext cx="169240" cy="2038857"/>
            <a:chOff x="2711732" y="4257532"/>
            <a:chExt cx="169240" cy="2038857"/>
          </a:xfrm>
        </p:grpSpPr>
        <p:cxnSp>
          <p:nvCxnSpPr>
            <p:cNvPr id="471" name="Google Shape;471;geaafa3bdf0_0_452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472" name="Google Shape;472;geaafa3bdf0_0_452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473" name="Google Shape;473;geaafa3bdf0_0_452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4" name="Google Shape;474;geaafa3bdf0_0_452"/>
          <p:cNvCxnSpPr/>
          <p:nvPr/>
        </p:nvCxnSpPr>
        <p:spPr>
          <a:xfrm>
            <a:off x="2643674" y="8001000"/>
            <a:ext cx="8457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75" name="Google Shape;475;geaafa3bdf0_0_452"/>
          <p:cNvSpPr txBox="1"/>
          <p:nvPr/>
        </p:nvSpPr>
        <p:spPr>
          <a:xfrm>
            <a:off x="2863144" y="7824627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eaafa3bdf0_0_452"/>
          <p:cNvSpPr txBox="1"/>
          <p:nvPr/>
        </p:nvSpPr>
        <p:spPr>
          <a:xfrm>
            <a:off x="391175" y="5030500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 1   S1</a:t>
            </a:r>
            <a:endParaRPr/>
          </a:p>
        </p:txBody>
      </p:sp>
      <p:sp>
        <p:nvSpPr>
          <p:cNvPr id="477" name="Google Shape;477;geaafa3bdf0_0_452"/>
          <p:cNvSpPr txBox="1"/>
          <p:nvPr/>
        </p:nvSpPr>
        <p:spPr>
          <a:xfrm>
            <a:off x="5944675" y="4451850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S2</a:t>
            </a:r>
            <a:endParaRPr/>
          </a:p>
        </p:txBody>
      </p:sp>
      <p:sp>
        <p:nvSpPr>
          <p:cNvPr id="478" name="Google Shape;478;geaafa3bdf0_0_452"/>
          <p:cNvSpPr txBox="1"/>
          <p:nvPr/>
        </p:nvSpPr>
        <p:spPr>
          <a:xfrm>
            <a:off x="6543150" y="4630300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Google Shape;484;geaafa3bdf0_0_67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Space Invaders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Space Invaders </a:t>
                      </a:r>
                      <a:r>
                        <a:rPr lang="en-US" sz="1100" u="none" cap="none" strike="noStrike"/>
                        <a:t>is a 3</a:t>
                      </a:r>
                      <a:r>
                        <a:rPr lang="en-US" sz="1100"/>
                        <a:t>9</a:t>
                      </a:r>
                      <a:r>
                        <a:rPr lang="en-US" sz="1100" u="none" cap="none" strike="noStrike"/>
                        <a:t>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is 1 IDPA target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and 37 steel targets. The best two hits per target will score. Steel must fall to score. </a:t>
                      </a:r>
                      <a:r>
                        <a:rPr lang="en-US" sz="1100" u="none" cap="none" strike="noStrike"/>
                        <a:t>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</a:t>
                      </a:r>
                      <a:r>
                        <a:rPr lang="en-US" sz="1100"/>
                        <a:t>nding inside either shooting area with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inside either shooting area, PCC loaded with stock touching belt and muzzle pointed downrange.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</a:t>
                      </a:r>
                      <a:r>
                        <a:rPr lang="en-US" sz="1100"/>
                        <a:t>e targets from within the shooting areas.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PP1 activates Swinger 1 which is disappearing at rest. Misses are scored as penalties.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Google Shape;490;geaafa3bdf0_0_679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Space Invaders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</a:t>
                      </a:r>
                      <a:r>
                        <a:rPr b="1" lang="en-US" sz="1200"/>
                        <a:t>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491" name="Google Shape;491;geaafa3bdf0_0_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492" name="Google Shape;492;geaafa3bdf0_0_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geaafa3bdf0_0_679"/>
          <p:cNvGrpSpPr/>
          <p:nvPr/>
        </p:nvGrpSpPr>
        <p:grpSpPr>
          <a:xfrm>
            <a:off x="3011904" y="2743200"/>
            <a:ext cx="921956" cy="765262"/>
            <a:chOff x="-5" y="3612"/>
            <a:chExt cx="581" cy="482"/>
          </a:xfrm>
        </p:grpSpPr>
        <p:grpSp>
          <p:nvGrpSpPr>
            <p:cNvPr id="494" name="Google Shape;494;geaafa3bdf0_0_679"/>
            <p:cNvGrpSpPr/>
            <p:nvPr/>
          </p:nvGrpSpPr>
          <p:grpSpPr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495" name="Google Shape;495;geaafa3bdf0_0_679"/>
              <p:cNvSpPr/>
              <p:nvPr/>
            </p:nvSpPr>
            <p:spPr>
              <a:xfrm>
                <a:off x="2661" y="4022"/>
                <a:ext cx="24" cy="208"/>
              </a:xfrm>
              <a:custGeom>
                <a:rect b="b" l="l" r="r" t="t"/>
                <a:pathLst>
                  <a:path extrusionOk="0" h="208" w="24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eaafa3bdf0_0_679"/>
              <p:cNvSpPr/>
              <p:nvPr/>
            </p:nvSpPr>
            <p:spPr>
              <a:xfrm>
                <a:off x="2629" y="4008"/>
                <a:ext cx="88" cy="27"/>
              </a:xfrm>
              <a:custGeom>
                <a:rect b="b" l="l" r="r" t="t"/>
                <a:pathLst>
                  <a:path extrusionOk="0" h="27" w="88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geaafa3bdf0_0_679"/>
            <p:cNvSpPr/>
            <p:nvPr/>
          </p:nvSpPr>
          <p:spPr>
            <a:xfrm rot="-3760350">
              <a:off x="72" y="3701"/>
              <a:ext cx="163" cy="27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eaafa3bdf0_0_679"/>
            <p:cNvSpPr/>
            <p:nvPr/>
          </p:nvSpPr>
          <p:spPr>
            <a:xfrm>
              <a:off x="156" y="3612"/>
              <a:ext cx="329" cy="178"/>
            </a:xfrm>
            <a:custGeom>
              <a:rect b="b" l="l" r="r" t="t"/>
              <a:pathLst>
                <a:path extrusionOk="0" h="200" w="422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" name="Google Shape;499;geaafa3bdf0_0_679"/>
            <p:cNvGrpSpPr/>
            <p:nvPr/>
          </p:nvGrpSpPr>
          <p:grpSpPr>
            <a:xfrm>
              <a:off x="213" y="3825"/>
              <a:ext cx="363" cy="156"/>
              <a:chOff x="213" y="3825"/>
              <a:chExt cx="363" cy="156"/>
            </a:xfrm>
          </p:grpSpPr>
          <p:sp>
            <p:nvSpPr>
              <p:cNvPr id="500" name="Google Shape;500;geaafa3bdf0_0_679"/>
              <p:cNvSpPr/>
              <p:nvPr/>
            </p:nvSpPr>
            <p:spPr>
              <a:xfrm rot="5400000">
                <a:off x="367" y="3772"/>
                <a:ext cx="156" cy="26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1" name="Google Shape;501;geaafa3bdf0_0_679"/>
              <p:cNvCxnSpPr/>
              <p:nvPr/>
            </p:nvCxnSpPr>
            <p:spPr>
              <a:xfrm rot="10800000">
                <a:off x="213" y="385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2" name="Google Shape;502;geaafa3bdf0_0_679"/>
              <p:cNvSpPr/>
              <p:nvPr/>
            </p:nvSpPr>
            <p:spPr>
              <a:xfrm>
                <a:off x="318" y="3858"/>
                <a:ext cx="195" cy="93"/>
              </a:xfrm>
              <a:custGeom>
                <a:rect b="b" l="l" r="r" t="t"/>
                <a:pathLst>
                  <a:path extrusionOk="0" h="93" w="195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3" name="Google Shape;503;geaafa3bdf0_0_679"/>
          <p:cNvGrpSpPr/>
          <p:nvPr/>
        </p:nvGrpSpPr>
        <p:grpSpPr>
          <a:xfrm>
            <a:off x="3421735" y="2389981"/>
            <a:ext cx="500466" cy="1105729"/>
            <a:chOff x="2496" y="4380"/>
            <a:chExt cx="300" cy="600"/>
          </a:xfrm>
        </p:grpSpPr>
        <p:sp>
          <p:nvSpPr>
            <p:cNvPr id="504" name="Google Shape;504;geaafa3bdf0_0_679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eaafa3bdf0_0_679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geaafa3bdf0_0_679"/>
          <p:cNvSpPr/>
          <p:nvPr/>
        </p:nvSpPr>
        <p:spPr>
          <a:xfrm>
            <a:off x="1600200" y="7848600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eaafa3bdf0_0_679"/>
          <p:cNvSpPr/>
          <p:nvPr/>
        </p:nvSpPr>
        <p:spPr>
          <a:xfrm>
            <a:off x="5029200" y="7848600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geaafa3bdf0_0_679"/>
          <p:cNvGrpSpPr/>
          <p:nvPr/>
        </p:nvGrpSpPr>
        <p:grpSpPr>
          <a:xfrm>
            <a:off x="5781154" y="6465532"/>
            <a:ext cx="500466" cy="1105729"/>
            <a:chOff x="2496" y="4380"/>
            <a:chExt cx="300" cy="600"/>
          </a:xfrm>
        </p:grpSpPr>
        <p:sp>
          <p:nvSpPr>
            <p:cNvPr id="509" name="Google Shape;509;geaafa3bdf0_0_679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eaafa3bdf0_0_679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geaafa3bdf0_0_679"/>
          <p:cNvGrpSpPr/>
          <p:nvPr/>
        </p:nvGrpSpPr>
        <p:grpSpPr>
          <a:xfrm>
            <a:off x="1192064" y="6465532"/>
            <a:ext cx="500466" cy="1105729"/>
            <a:chOff x="2496" y="4380"/>
            <a:chExt cx="300" cy="600"/>
          </a:xfrm>
        </p:grpSpPr>
        <p:sp>
          <p:nvSpPr>
            <p:cNvPr id="512" name="Google Shape;512;geaafa3bdf0_0_679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eaafa3bdf0_0_679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geaafa3bdf0_0_679"/>
          <p:cNvGrpSpPr/>
          <p:nvPr/>
        </p:nvGrpSpPr>
        <p:grpSpPr>
          <a:xfrm>
            <a:off x="277964" y="5359218"/>
            <a:ext cx="1111053" cy="825636"/>
            <a:chOff x="4002537" y="1114103"/>
            <a:chExt cx="1111053" cy="825636"/>
          </a:xfrm>
        </p:grpSpPr>
        <p:sp>
          <p:nvSpPr>
            <p:cNvPr id="515" name="Google Shape;515;geaafa3bdf0_0_679"/>
            <p:cNvSpPr/>
            <p:nvPr/>
          </p:nvSpPr>
          <p:spPr>
            <a:xfrm>
              <a:off x="4114799" y="1433086"/>
              <a:ext cx="868500" cy="173700"/>
            </a:xfrm>
            <a:prstGeom prst="rect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eaafa3bdf0_0_679"/>
            <p:cNvSpPr/>
            <p:nvPr/>
          </p:nvSpPr>
          <p:spPr>
            <a:xfrm>
              <a:off x="4842836" y="1114103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eaafa3bdf0_0_679"/>
            <p:cNvSpPr/>
            <p:nvPr/>
          </p:nvSpPr>
          <p:spPr>
            <a:xfrm>
              <a:off x="4561036" y="1114103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eaafa3bdf0_0_679"/>
            <p:cNvSpPr/>
            <p:nvPr/>
          </p:nvSpPr>
          <p:spPr>
            <a:xfrm>
              <a:off x="4284337" y="1114103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eaafa3bdf0_0_679"/>
            <p:cNvSpPr/>
            <p:nvPr/>
          </p:nvSpPr>
          <p:spPr>
            <a:xfrm>
              <a:off x="4002537" y="1114103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eaafa3bdf0_0_679"/>
            <p:cNvSpPr/>
            <p:nvPr/>
          </p:nvSpPr>
          <p:spPr>
            <a:xfrm>
              <a:off x="4864890" y="1611979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eaafa3bdf0_0_679"/>
            <p:cNvSpPr/>
            <p:nvPr/>
          </p:nvSpPr>
          <p:spPr>
            <a:xfrm>
              <a:off x="4594239" y="1623271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eaafa3bdf0_0_679"/>
            <p:cNvSpPr/>
            <p:nvPr/>
          </p:nvSpPr>
          <p:spPr>
            <a:xfrm>
              <a:off x="4302263" y="1632539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eaafa3bdf0_0_679"/>
            <p:cNvSpPr/>
            <p:nvPr/>
          </p:nvSpPr>
          <p:spPr>
            <a:xfrm>
              <a:off x="4022257" y="1611974"/>
              <a:ext cx="248700" cy="307200"/>
            </a:xfrm>
            <a:prstGeom prst="ellipse">
              <a:avLst/>
            </a:prstGeom>
            <a:noFill/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geaafa3bdf0_0_679"/>
          <p:cNvGrpSpPr/>
          <p:nvPr/>
        </p:nvGrpSpPr>
        <p:grpSpPr>
          <a:xfrm>
            <a:off x="5752934" y="4879257"/>
            <a:ext cx="1216660" cy="1267265"/>
            <a:chOff x="5892800" y="3572874"/>
            <a:chExt cx="1216660" cy="1267265"/>
          </a:xfrm>
        </p:grpSpPr>
        <p:sp>
          <p:nvSpPr>
            <p:cNvPr id="525" name="Google Shape;525;geaafa3bdf0_0_679"/>
            <p:cNvSpPr/>
            <p:nvPr/>
          </p:nvSpPr>
          <p:spPr>
            <a:xfrm>
              <a:off x="6629400" y="4528739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eaafa3bdf0_0_679"/>
            <p:cNvSpPr/>
            <p:nvPr/>
          </p:nvSpPr>
          <p:spPr>
            <a:xfrm>
              <a:off x="6096000" y="4528738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eaafa3bdf0_0_679"/>
            <p:cNvSpPr/>
            <p:nvPr/>
          </p:nvSpPr>
          <p:spPr>
            <a:xfrm>
              <a:off x="6804660" y="4039328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eaafa3bdf0_0_679"/>
            <p:cNvSpPr/>
            <p:nvPr/>
          </p:nvSpPr>
          <p:spPr>
            <a:xfrm>
              <a:off x="5892800" y="3988734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eaafa3bdf0_0_679"/>
            <p:cNvSpPr/>
            <p:nvPr/>
          </p:nvSpPr>
          <p:spPr>
            <a:xfrm>
              <a:off x="6376692" y="3572874"/>
              <a:ext cx="304800" cy="311400"/>
            </a:xfrm>
            <a:prstGeom prst="ellipse">
              <a:avLst/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geaafa3bdf0_0_679"/>
            <p:cNvCxnSpPr>
              <a:stCxn id="529" idx="4"/>
            </p:cNvCxnSpPr>
            <p:nvPr/>
          </p:nvCxnSpPr>
          <p:spPr>
            <a:xfrm>
              <a:off x="6529092" y="3884274"/>
              <a:ext cx="0" cy="415800"/>
            </a:xfrm>
            <a:prstGeom prst="straightConnector1">
              <a:avLst/>
            </a:prstGeom>
            <a:noFill/>
            <a:ln cap="flat" cmpd="sng" w="25400">
              <a:solidFill>
                <a:srgbClr val="BBE0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31" name="Google Shape;531;geaafa3bdf0_0_679"/>
            <p:cNvCxnSpPr>
              <a:endCxn id="528" idx="6"/>
            </p:cNvCxnSpPr>
            <p:nvPr/>
          </p:nvCxnSpPr>
          <p:spPr>
            <a:xfrm rot="10800000">
              <a:off x="6197600" y="4144434"/>
              <a:ext cx="331500" cy="155700"/>
            </a:xfrm>
            <a:prstGeom prst="straightConnector1">
              <a:avLst/>
            </a:prstGeom>
            <a:noFill/>
            <a:ln cap="flat" cmpd="sng" w="25400">
              <a:solidFill>
                <a:srgbClr val="BBE0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32" name="Google Shape;532;geaafa3bdf0_0_679"/>
            <p:cNvCxnSpPr>
              <a:endCxn id="527" idx="2"/>
            </p:cNvCxnSpPr>
            <p:nvPr/>
          </p:nvCxnSpPr>
          <p:spPr>
            <a:xfrm flipH="1" rot="10800000">
              <a:off x="6528960" y="4195028"/>
              <a:ext cx="275700" cy="105000"/>
            </a:xfrm>
            <a:prstGeom prst="straightConnector1">
              <a:avLst/>
            </a:prstGeom>
            <a:noFill/>
            <a:ln cap="flat" cmpd="sng" w="25400">
              <a:solidFill>
                <a:srgbClr val="BBE0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33" name="Google Shape;533;geaafa3bdf0_0_679"/>
            <p:cNvCxnSpPr>
              <a:endCxn id="526" idx="7"/>
            </p:cNvCxnSpPr>
            <p:nvPr/>
          </p:nvCxnSpPr>
          <p:spPr>
            <a:xfrm flipH="1">
              <a:off x="6356163" y="4300141"/>
              <a:ext cx="172800" cy="274200"/>
            </a:xfrm>
            <a:prstGeom prst="straightConnector1">
              <a:avLst/>
            </a:prstGeom>
            <a:noFill/>
            <a:ln cap="flat" cmpd="sng" w="25400">
              <a:solidFill>
                <a:srgbClr val="BBE0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34" name="Google Shape;534;geaafa3bdf0_0_679"/>
            <p:cNvCxnSpPr>
              <a:endCxn id="525" idx="1"/>
            </p:cNvCxnSpPr>
            <p:nvPr/>
          </p:nvCxnSpPr>
          <p:spPr>
            <a:xfrm>
              <a:off x="6529137" y="4300143"/>
              <a:ext cx="144900" cy="274200"/>
            </a:xfrm>
            <a:prstGeom prst="straightConnector1">
              <a:avLst/>
            </a:prstGeom>
            <a:noFill/>
            <a:ln cap="flat" cmpd="sng" w="25400">
              <a:solidFill>
                <a:srgbClr val="BBE0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535" name="Google Shape;535;geaafa3bdf0_0_679"/>
          <p:cNvGrpSpPr/>
          <p:nvPr/>
        </p:nvGrpSpPr>
        <p:grpSpPr>
          <a:xfrm>
            <a:off x="2313307" y="4691319"/>
            <a:ext cx="202806" cy="460375"/>
            <a:chOff x="5403" y="3457"/>
            <a:chExt cx="300" cy="755"/>
          </a:xfrm>
        </p:grpSpPr>
        <p:sp>
          <p:nvSpPr>
            <p:cNvPr id="536" name="Google Shape;536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geaafa3bdf0_0_679"/>
          <p:cNvGrpSpPr/>
          <p:nvPr/>
        </p:nvGrpSpPr>
        <p:grpSpPr>
          <a:xfrm>
            <a:off x="2016791" y="4668452"/>
            <a:ext cx="202806" cy="460375"/>
            <a:chOff x="5403" y="3457"/>
            <a:chExt cx="300" cy="755"/>
          </a:xfrm>
        </p:grpSpPr>
        <p:sp>
          <p:nvSpPr>
            <p:cNvPr id="544" name="Google Shape;544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geaafa3bdf0_0_679"/>
          <p:cNvGrpSpPr/>
          <p:nvPr/>
        </p:nvGrpSpPr>
        <p:grpSpPr>
          <a:xfrm>
            <a:off x="1790581" y="4668452"/>
            <a:ext cx="202806" cy="460375"/>
            <a:chOff x="5403" y="3457"/>
            <a:chExt cx="300" cy="755"/>
          </a:xfrm>
        </p:grpSpPr>
        <p:sp>
          <p:nvSpPr>
            <p:cNvPr id="552" name="Google Shape;552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geaafa3bdf0_0_679"/>
          <p:cNvGrpSpPr/>
          <p:nvPr/>
        </p:nvGrpSpPr>
        <p:grpSpPr>
          <a:xfrm>
            <a:off x="1304360" y="4662660"/>
            <a:ext cx="202806" cy="460375"/>
            <a:chOff x="5403" y="3457"/>
            <a:chExt cx="300" cy="755"/>
          </a:xfrm>
        </p:grpSpPr>
        <p:sp>
          <p:nvSpPr>
            <p:cNvPr id="560" name="Google Shape;560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geaafa3bdf0_0_679"/>
          <p:cNvGrpSpPr/>
          <p:nvPr/>
        </p:nvGrpSpPr>
        <p:grpSpPr>
          <a:xfrm>
            <a:off x="1530232" y="4681868"/>
            <a:ext cx="202806" cy="460375"/>
            <a:chOff x="5403" y="3457"/>
            <a:chExt cx="300" cy="755"/>
          </a:xfrm>
        </p:grpSpPr>
        <p:sp>
          <p:nvSpPr>
            <p:cNvPr id="568" name="Google Shape;568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geaafa3bdf0_0_679"/>
          <p:cNvGrpSpPr/>
          <p:nvPr/>
        </p:nvGrpSpPr>
        <p:grpSpPr>
          <a:xfrm>
            <a:off x="4685437" y="4766930"/>
            <a:ext cx="202806" cy="460375"/>
            <a:chOff x="5403" y="3457"/>
            <a:chExt cx="300" cy="755"/>
          </a:xfrm>
        </p:grpSpPr>
        <p:sp>
          <p:nvSpPr>
            <p:cNvPr id="576" name="Google Shape;576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geaafa3bdf0_0_679"/>
          <p:cNvGrpSpPr/>
          <p:nvPr/>
        </p:nvGrpSpPr>
        <p:grpSpPr>
          <a:xfrm>
            <a:off x="4967218" y="4780346"/>
            <a:ext cx="202806" cy="460375"/>
            <a:chOff x="5403" y="3457"/>
            <a:chExt cx="300" cy="755"/>
          </a:xfrm>
        </p:grpSpPr>
        <p:sp>
          <p:nvSpPr>
            <p:cNvPr id="584" name="Google Shape;584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geaafa3bdf0_0_679"/>
          <p:cNvGrpSpPr/>
          <p:nvPr/>
        </p:nvGrpSpPr>
        <p:grpSpPr>
          <a:xfrm>
            <a:off x="5422885" y="4790490"/>
            <a:ext cx="202806" cy="460375"/>
            <a:chOff x="5403" y="3457"/>
            <a:chExt cx="300" cy="755"/>
          </a:xfrm>
        </p:grpSpPr>
        <p:sp>
          <p:nvSpPr>
            <p:cNvPr id="592" name="Google Shape;592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geaafa3bdf0_0_679"/>
          <p:cNvGrpSpPr/>
          <p:nvPr/>
        </p:nvGrpSpPr>
        <p:grpSpPr>
          <a:xfrm>
            <a:off x="5645821" y="4820064"/>
            <a:ext cx="202806" cy="460375"/>
            <a:chOff x="5403" y="3457"/>
            <a:chExt cx="300" cy="755"/>
          </a:xfrm>
        </p:grpSpPr>
        <p:sp>
          <p:nvSpPr>
            <p:cNvPr id="600" name="Google Shape;600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geaafa3bdf0_0_679"/>
          <p:cNvGrpSpPr/>
          <p:nvPr/>
        </p:nvGrpSpPr>
        <p:grpSpPr>
          <a:xfrm>
            <a:off x="5182806" y="4760306"/>
            <a:ext cx="202806" cy="460375"/>
            <a:chOff x="5403" y="3457"/>
            <a:chExt cx="300" cy="755"/>
          </a:xfrm>
        </p:grpSpPr>
        <p:sp>
          <p:nvSpPr>
            <p:cNvPr id="608" name="Google Shape;608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geaafa3bdf0_0_679"/>
          <p:cNvGrpSpPr/>
          <p:nvPr/>
        </p:nvGrpSpPr>
        <p:grpSpPr>
          <a:xfrm>
            <a:off x="2357993" y="6467098"/>
            <a:ext cx="500466" cy="1105729"/>
            <a:chOff x="2496" y="4380"/>
            <a:chExt cx="300" cy="600"/>
          </a:xfrm>
        </p:grpSpPr>
        <p:sp>
          <p:nvSpPr>
            <p:cNvPr id="616" name="Google Shape;616;geaafa3bdf0_0_679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eaafa3bdf0_0_679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geaafa3bdf0_0_679"/>
          <p:cNvGrpSpPr/>
          <p:nvPr/>
        </p:nvGrpSpPr>
        <p:grpSpPr>
          <a:xfrm>
            <a:off x="4574280" y="6458660"/>
            <a:ext cx="500466" cy="1105729"/>
            <a:chOff x="2496" y="4380"/>
            <a:chExt cx="300" cy="600"/>
          </a:xfrm>
        </p:grpSpPr>
        <p:sp>
          <p:nvSpPr>
            <p:cNvPr id="619" name="Google Shape;619;geaafa3bdf0_0_679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eaafa3bdf0_0_679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geaafa3bdf0_0_679"/>
          <p:cNvGrpSpPr/>
          <p:nvPr/>
        </p:nvGrpSpPr>
        <p:grpSpPr>
          <a:xfrm>
            <a:off x="2551715" y="3370782"/>
            <a:ext cx="266610" cy="660400"/>
            <a:chOff x="5403" y="3457"/>
            <a:chExt cx="300" cy="755"/>
          </a:xfrm>
        </p:grpSpPr>
        <p:sp>
          <p:nvSpPr>
            <p:cNvPr id="622" name="Google Shape;622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geaafa3bdf0_0_679"/>
          <p:cNvGrpSpPr/>
          <p:nvPr/>
        </p:nvGrpSpPr>
        <p:grpSpPr>
          <a:xfrm>
            <a:off x="2233973" y="3545305"/>
            <a:ext cx="266610" cy="660400"/>
            <a:chOff x="5403" y="3457"/>
            <a:chExt cx="300" cy="755"/>
          </a:xfrm>
        </p:grpSpPr>
        <p:sp>
          <p:nvSpPr>
            <p:cNvPr id="630" name="Google Shape;630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geaafa3bdf0_0_679"/>
          <p:cNvGrpSpPr/>
          <p:nvPr/>
        </p:nvGrpSpPr>
        <p:grpSpPr>
          <a:xfrm>
            <a:off x="1894688" y="3758646"/>
            <a:ext cx="266610" cy="660400"/>
            <a:chOff x="5403" y="3457"/>
            <a:chExt cx="300" cy="755"/>
          </a:xfrm>
        </p:grpSpPr>
        <p:sp>
          <p:nvSpPr>
            <p:cNvPr id="638" name="Google Shape;638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geaafa3bdf0_0_679"/>
          <p:cNvGrpSpPr/>
          <p:nvPr/>
        </p:nvGrpSpPr>
        <p:grpSpPr>
          <a:xfrm>
            <a:off x="1529889" y="3931373"/>
            <a:ext cx="266610" cy="660400"/>
            <a:chOff x="5403" y="3457"/>
            <a:chExt cx="300" cy="755"/>
          </a:xfrm>
        </p:grpSpPr>
        <p:sp>
          <p:nvSpPr>
            <p:cNvPr id="646" name="Google Shape;646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geaafa3bdf0_0_679"/>
          <p:cNvGrpSpPr/>
          <p:nvPr/>
        </p:nvGrpSpPr>
        <p:grpSpPr>
          <a:xfrm>
            <a:off x="4786900" y="3375127"/>
            <a:ext cx="266610" cy="660400"/>
            <a:chOff x="5403" y="3457"/>
            <a:chExt cx="300" cy="755"/>
          </a:xfrm>
        </p:grpSpPr>
        <p:sp>
          <p:nvSpPr>
            <p:cNvPr id="654" name="Google Shape;654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geaafa3bdf0_0_679"/>
          <p:cNvGrpSpPr/>
          <p:nvPr/>
        </p:nvGrpSpPr>
        <p:grpSpPr>
          <a:xfrm>
            <a:off x="5357988" y="3902551"/>
            <a:ext cx="266610" cy="660400"/>
            <a:chOff x="5403" y="3457"/>
            <a:chExt cx="300" cy="755"/>
          </a:xfrm>
        </p:grpSpPr>
        <p:sp>
          <p:nvSpPr>
            <p:cNvPr id="662" name="Google Shape;662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geaafa3bdf0_0_679"/>
          <p:cNvGrpSpPr/>
          <p:nvPr/>
        </p:nvGrpSpPr>
        <p:grpSpPr>
          <a:xfrm>
            <a:off x="5084826" y="3586416"/>
            <a:ext cx="266610" cy="660400"/>
            <a:chOff x="5403" y="3457"/>
            <a:chExt cx="300" cy="755"/>
          </a:xfrm>
        </p:grpSpPr>
        <p:sp>
          <p:nvSpPr>
            <p:cNvPr id="670" name="Google Shape;670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geaafa3bdf0_0_679"/>
          <p:cNvGrpSpPr/>
          <p:nvPr/>
        </p:nvGrpSpPr>
        <p:grpSpPr>
          <a:xfrm>
            <a:off x="5657811" y="4056045"/>
            <a:ext cx="266610" cy="660400"/>
            <a:chOff x="5403" y="3457"/>
            <a:chExt cx="300" cy="755"/>
          </a:xfrm>
        </p:grpSpPr>
        <p:sp>
          <p:nvSpPr>
            <p:cNvPr id="678" name="Google Shape;678;geaafa3bdf0_0_679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eaafa3bdf0_0_679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eaafa3bdf0_0_679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eaafa3bdf0_0_679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eaafa3bdf0_0_679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eaafa3bdf0_0_679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eaafa3bdf0_0_679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5" name="Google Shape;685;geaafa3bdf0_0_679"/>
          <p:cNvCxnSpPr>
            <a:stCxn id="624" idx="2"/>
          </p:cNvCxnSpPr>
          <p:nvPr/>
        </p:nvCxnSpPr>
        <p:spPr>
          <a:xfrm flipH="1" rot="10800000">
            <a:off x="2688575" y="3513407"/>
            <a:ext cx="823500" cy="516900"/>
          </a:xfrm>
          <a:prstGeom prst="straightConnector1">
            <a:avLst/>
          </a:prstGeom>
          <a:noFill/>
          <a:ln cap="flat" cmpd="sng" w="25400">
            <a:solidFill>
              <a:srgbClr val="BBE0E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686" name="Google Shape;686;geaafa3bdf0_0_679"/>
          <p:cNvGrpSpPr/>
          <p:nvPr/>
        </p:nvGrpSpPr>
        <p:grpSpPr>
          <a:xfrm>
            <a:off x="2387399" y="5444357"/>
            <a:ext cx="2389317" cy="503344"/>
            <a:chOff x="8077200" y="1706087"/>
            <a:chExt cx="2388600" cy="503797"/>
          </a:xfrm>
        </p:grpSpPr>
        <p:sp>
          <p:nvSpPr>
            <p:cNvPr id="687" name="Google Shape;687;geaafa3bdf0_0_679"/>
            <p:cNvSpPr/>
            <p:nvPr/>
          </p:nvSpPr>
          <p:spPr>
            <a:xfrm>
              <a:off x="8077200" y="1980984"/>
              <a:ext cx="2388600" cy="2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eaafa3bdf0_0_679"/>
            <p:cNvSpPr/>
            <p:nvPr/>
          </p:nvSpPr>
          <p:spPr>
            <a:xfrm>
              <a:off x="8116878" y="1718799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eaafa3bdf0_0_679"/>
            <p:cNvSpPr/>
            <p:nvPr/>
          </p:nvSpPr>
          <p:spPr>
            <a:xfrm>
              <a:off x="8518413" y="1712443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eaafa3bdf0_0_679"/>
            <p:cNvSpPr/>
            <p:nvPr/>
          </p:nvSpPr>
          <p:spPr>
            <a:xfrm>
              <a:off x="8919950" y="1709265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eaafa3bdf0_0_679"/>
            <p:cNvSpPr/>
            <p:nvPr/>
          </p:nvSpPr>
          <p:spPr>
            <a:xfrm>
              <a:off x="9313550" y="1715621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eaafa3bdf0_0_679"/>
            <p:cNvSpPr/>
            <p:nvPr/>
          </p:nvSpPr>
          <p:spPr>
            <a:xfrm>
              <a:off x="9715085" y="1709265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eaafa3bdf0_0_679"/>
            <p:cNvSpPr/>
            <p:nvPr/>
          </p:nvSpPr>
          <p:spPr>
            <a:xfrm>
              <a:off x="10116621" y="1706087"/>
              <a:ext cx="263400" cy="263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geaafa3bdf0_0_679"/>
          <p:cNvSpPr txBox="1"/>
          <p:nvPr/>
        </p:nvSpPr>
        <p:spPr>
          <a:xfrm>
            <a:off x="2456900" y="3135375"/>
            <a:ext cx="3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PP1</a:t>
            </a:r>
            <a:endParaRPr/>
          </a:p>
        </p:txBody>
      </p:sp>
      <p:sp>
        <p:nvSpPr>
          <p:cNvPr id="695" name="Google Shape;695;geaafa3bdf0_0_679"/>
          <p:cNvSpPr txBox="1"/>
          <p:nvPr/>
        </p:nvSpPr>
        <p:spPr>
          <a:xfrm>
            <a:off x="2858450" y="2450050"/>
            <a:ext cx="3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geaafa3bdf0_0_1571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Battlefield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 and Liea May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Battlefield</a:t>
                      </a:r>
                      <a:r>
                        <a:rPr lang="en-US" sz="1100" u="none" cap="none" strike="noStrike"/>
                        <a:t> is a 42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21 </a:t>
                      </a:r>
                      <a:r>
                        <a:rPr lang="en-US" sz="1100"/>
                        <a:t>IDPA</a:t>
                      </a:r>
                      <a:r>
                        <a:rPr lang="en-US" sz="1100" u="none" cap="none" strike="noStrike"/>
                        <a:t>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standing in</a:t>
                      </a:r>
                      <a:r>
                        <a:rPr lang="en-US" sz="1100"/>
                        <a:t> the doorway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in the doorway,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engage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" name="Google Shape;707;geaafa3bdf0_0_1577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Battlefield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 and Liea May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708" name="Google Shape;708;geaafa3bdf0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09" name="Google Shape;709;geaafa3bdf0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geaafa3bdf0_0_1577"/>
          <p:cNvCxnSpPr/>
          <p:nvPr/>
        </p:nvCxnSpPr>
        <p:spPr>
          <a:xfrm>
            <a:off x="304800" y="69342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EE732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1" name="Google Shape;711;geaafa3bdf0_0_1577"/>
          <p:cNvCxnSpPr/>
          <p:nvPr/>
        </p:nvCxnSpPr>
        <p:spPr>
          <a:xfrm>
            <a:off x="1447800" y="6934200"/>
            <a:ext cx="0" cy="381000"/>
          </a:xfrm>
          <a:prstGeom prst="straightConnector1">
            <a:avLst/>
          </a:prstGeom>
          <a:noFill/>
          <a:ln cap="flat" cmpd="sng" w="25400">
            <a:solidFill>
              <a:srgbClr val="EE732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2" name="Google Shape;712;geaafa3bdf0_0_1577"/>
          <p:cNvCxnSpPr/>
          <p:nvPr/>
        </p:nvCxnSpPr>
        <p:spPr>
          <a:xfrm>
            <a:off x="1447800" y="7696200"/>
            <a:ext cx="0" cy="381000"/>
          </a:xfrm>
          <a:prstGeom prst="straightConnector1">
            <a:avLst/>
          </a:prstGeom>
          <a:noFill/>
          <a:ln cap="flat" cmpd="sng" w="25400">
            <a:solidFill>
              <a:srgbClr val="EE732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3" name="Google Shape;713;geaafa3bdf0_0_1577"/>
          <p:cNvCxnSpPr/>
          <p:nvPr/>
        </p:nvCxnSpPr>
        <p:spPr>
          <a:xfrm>
            <a:off x="304800" y="80772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EE732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14" name="Google Shape;714;geaafa3bdf0_0_1577"/>
          <p:cNvSpPr/>
          <p:nvPr/>
        </p:nvSpPr>
        <p:spPr>
          <a:xfrm>
            <a:off x="1516197" y="6235072"/>
            <a:ext cx="457200" cy="457200"/>
          </a:xfrm>
          <a:prstGeom prst="roundRect">
            <a:avLst>
              <a:gd fmla="val 16667" name="adj"/>
            </a:avLst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eaafa3bdf0_0_1577"/>
          <p:cNvSpPr/>
          <p:nvPr/>
        </p:nvSpPr>
        <p:spPr>
          <a:xfrm>
            <a:off x="4402817" y="5585733"/>
            <a:ext cx="609600" cy="533400"/>
          </a:xfrm>
          <a:prstGeom prst="roundRect">
            <a:avLst>
              <a:gd fmla="val 16667" name="adj"/>
            </a:avLst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geaafa3bdf0_0_1577"/>
          <p:cNvGrpSpPr/>
          <p:nvPr/>
        </p:nvGrpSpPr>
        <p:grpSpPr>
          <a:xfrm>
            <a:off x="4729568" y="3958031"/>
            <a:ext cx="1124100" cy="1923541"/>
            <a:chOff x="1454424" y="684051"/>
            <a:chExt cx="1124100" cy="1923541"/>
          </a:xfrm>
        </p:grpSpPr>
        <p:cxnSp>
          <p:nvCxnSpPr>
            <p:cNvPr id="717" name="Google Shape;717;geaafa3bdf0_0_1577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718" name="Google Shape;718;geaafa3bdf0_0_1577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719" name="Google Shape;719;geaafa3bdf0_0_1577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geaafa3bdf0_0_1577"/>
          <p:cNvGrpSpPr/>
          <p:nvPr/>
        </p:nvGrpSpPr>
        <p:grpSpPr>
          <a:xfrm>
            <a:off x="2007596" y="4634244"/>
            <a:ext cx="1124100" cy="1923541"/>
            <a:chOff x="1454424" y="684051"/>
            <a:chExt cx="1124100" cy="1923541"/>
          </a:xfrm>
        </p:grpSpPr>
        <p:cxnSp>
          <p:nvCxnSpPr>
            <p:cNvPr id="721" name="Google Shape;721;geaafa3bdf0_0_1577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722" name="Google Shape;722;geaafa3bdf0_0_1577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723" name="Google Shape;723;geaafa3bdf0_0_1577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geaafa3bdf0_0_1577"/>
          <p:cNvGrpSpPr/>
          <p:nvPr/>
        </p:nvGrpSpPr>
        <p:grpSpPr>
          <a:xfrm>
            <a:off x="5028238" y="4896819"/>
            <a:ext cx="1409701" cy="1202400"/>
            <a:chOff x="3699931" y="3424765"/>
            <a:chExt cx="1409701" cy="1202400"/>
          </a:xfrm>
        </p:grpSpPr>
        <p:sp>
          <p:nvSpPr>
            <p:cNvPr id="725" name="Google Shape;725;geaafa3bdf0_0_1577"/>
            <p:cNvSpPr/>
            <p:nvPr/>
          </p:nvSpPr>
          <p:spPr>
            <a:xfrm>
              <a:off x="3699931" y="3437466"/>
              <a:ext cx="1409700" cy="7536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eaafa3bdf0_0_1577"/>
            <p:cNvSpPr/>
            <p:nvPr/>
          </p:nvSpPr>
          <p:spPr>
            <a:xfrm>
              <a:off x="4038600" y="3962399"/>
              <a:ext cx="723900" cy="21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7" name="Google Shape;727;geaafa3bdf0_0_1577"/>
            <p:cNvCxnSpPr/>
            <p:nvPr/>
          </p:nvCxnSpPr>
          <p:spPr>
            <a:xfrm>
              <a:off x="3699931" y="3424765"/>
              <a:ext cx="0" cy="120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728" name="Google Shape;728;geaafa3bdf0_0_1577"/>
            <p:cNvCxnSpPr/>
            <p:nvPr/>
          </p:nvCxnSpPr>
          <p:spPr>
            <a:xfrm>
              <a:off x="5109632" y="3437466"/>
              <a:ext cx="0" cy="11895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729" name="Google Shape;729;geaafa3bdf0_0_1577"/>
          <p:cNvGrpSpPr/>
          <p:nvPr/>
        </p:nvGrpSpPr>
        <p:grpSpPr>
          <a:xfrm>
            <a:off x="3250695" y="4133378"/>
            <a:ext cx="500466" cy="1105729"/>
            <a:chOff x="2496" y="4380"/>
            <a:chExt cx="300" cy="600"/>
          </a:xfrm>
        </p:grpSpPr>
        <p:sp>
          <p:nvSpPr>
            <p:cNvPr id="730" name="Google Shape;730;geaafa3bdf0_0_1577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eaafa3bdf0_0_1577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geaafa3bdf0_0_1577"/>
          <p:cNvGrpSpPr/>
          <p:nvPr/>
        </p:nvGrpSpPr>
        <p:grpSpPr>
          <a:xfrm>
            <a:off x="1979122" y="2234728"/>
            <a:ext cx="286929" cy="865188"/>
            <a:chOff x="528" y="240"/>
            <a:chExt cx="181" cy="545"/>
          </a:xfrm>
        </p:grpSpPr>
        <p:cxnSp>
          <p:nvCxnSpPr>
            <p:cNvPr id="733" name="Google Shape;733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Google Shape;735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geaafa3bdf0_0_1577"/>
          <p:cNvGrpSpPr/>
          <p:nvPr/>
        </p:nvGrpSpPr>
        <p:grpSpPr>
          <a:xfrm>
            <a:off x="89849" y="5729772"/>
            <a:ext cx="286929" cy="865188"/>
            <a:chOff x="528" y="240"/>
            <a:chExt cx="181" cy="545"/>
          </a:xfrm>
        </p:grpSpPr>
        <p:cxnSp>
          <p:nvCxnSpPr>
            <p:cNvPr id="737" name="Google Shape;737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9" name="Google Shape;739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geaafa3bdf0_0_1577"/>
          <p:cNvGrpSpPr/>
          <p:nvPr/>
        </p:nvGrpSpPr>
        <p:grpSpPr>
          <a:xfrm>
            <a:off x="742705" y="5267766"/>
            <a:ext cx="286929" cy="865188"/>
            <a:chOff x="528" y="240"/>
            <a:chExt cx="181" cy="545"/>
          </a:xfrm>
        </p:grpSpPr>
        <p:cxnSp>
          <p:nvCxnSpPr>
            <p:cNvPr id="741" name="Google Shape;741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3" name="Google Shape;743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geaafa3bdf0_0_1577"/>
          <p:cNvGrpSpPr/>
          <p:nvPr/>
        </p:nvGrpSpPr>
        <p:grpSpPr>
          <a:xfrm>
            <a:off x="1295060" y="4742445"/>
            <a:ext cx="286929" cy="865188"/>
            <a:chOff x="528" y="240"/>
            <a:chExt cx="181" cy="545"/>
          </a:xfrm>
        </p:grpSpPr>
        <p:cxnSp>
          <p:nvCxnSpPr>
            <p:cNvPr id="745" name="Google Shape;745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7" name="Google Shape;747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geaafa3bdf0_0_1577"/>
          <p:cNvGrpSpPr/>
          <p:nvPr/>
        </p:nvGrpSpPr>
        <p:grpSpPr>
          <a:xfrm flipH="1">
            <a:off x="414638" y="5099602"/>
            <a:ext cx="222456" cy="941388"/>
            <a:chOff x="384" y="816"/>
            <a:chExt cx="140" cy="593"/>
          </a:xfrm>
        </p:grpSpPr>
        <p:cxnSp>
          <p:nvCxnSpPr>
            <p:cNvPr id="749" name="Google Shape;749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geaafa3bdf0_0_1577"/>
          <p:cNvGrpSpPr/>
          <p:nvPr/>
        </p:nvGrpSpPr>
        <p:grpSpPr>
          <a:xfrm flipH="1">
            <a:off x="998511" y="4538408"/>
            <a:ext cx="222456" cy="941388"/>
            <a:chOff x="384" y="816"/>
            <a:chExt cx="140" cy="593"/>
          </a:xfrm>
        </p:grpSpPr>
        <p:cxnSp>
          <p:nvCxnSpPr>
            <p:cNvPr id="753" name="Google Shape;753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5" name="Google Shape;755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geaafa3bdf0_0_1577"/>
          <p:cNvGrpSpPr/>
          <p:nvPr/>
        </p:nvGrpSpPr>
        <p:grpSpPr>
          <a:xfrm>
            <a:off x="1650338" y="2228378"/>
            <a:ext cx="286929" cy="865188"/>
            <a:chOff x="528" y="240"/>
            <a:chExt cx="181" cy="545"/>
          </a:xfrm>
        </p:grpSpPr>
        <p:cxnSp>
          <p:nvCxnSpPr>
            <p:cNvPr id="757" name="Google Shape;757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9" name="Google Shape;759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geaafa3bdf0_0_1577"/>
          <p:cNvGrpSpPr/>
          <p:nvPr/>
        </p:nvGrpSpPr>
        <p:grpSpPr>
          <a:xfrm>
            <a:off x="2325304" y="2222028"/>
            <a:ext cx="286929" cy="865188"/>
            <a:chOff x="528" y="240"/>
            <a:chExt cx="181" cy="545"/>
          </a:xfrm>
        </p:grpSpPr>
        <p:cxnSp>
          <p:nvCxnSpPr>
            <p:cNvPr id="761" name="Google Shape;761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3" name="Google Shape;763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geaafa3bdf0_0_1577"/>
          <p:cNvGrpSpPr/>
          <p:nvPr/>
        </p:nvGrpSpPr>
        <p:grpSpPr>
          <a:xfrm>
            <a:off x="2682599" y="2215678"/>
            <a:ext cx="286929" cy="865188"/>
            <a:chOff x="528" y="240"/>
            <a:chExt cx="181" cy="545"/>
          </a:xfrm>
        </p:grpSpPr>
        <p:cxnSp>
          <p:nvCxnSpPr>
            <p:cNvPr id="765" name="Google Shape;765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7" name="Google Shape;767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geaafa3bdf0_0_1577"/>
          <p:cNvGrpSpPr/>
          <p:nvPr/>
        </p:nvGrpSpPr>
        <p:grpSpPr>
          <a:xfrm>
            <a:off x="4801943" y="2174954"/>
            <a:ext cx="1124100" cy="1923541"/>
            <a:chOff x="1454424" y="684051"/>
            <a:chExt cx="1124100" cy="1923541"/>
          </a:xfrm>
        </p:grpSpPr>
        <p:cxnSp>
          <p:nvCxnSpPr>
            <p:cNvPr id="769" name="Google Shape;769;geaafa3bdf0_0_1577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770" name="Google Shape;770;geaafa3bdf0_0_1577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771" name="Google Shape;771;geaafa3bdf0_0_1577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geaafa3bdf0_0_1577"/>
          <p:cNvGrpSpPr/>
          <p:nvPr/>
        </p:nvGrpSpPr>
        <p:grpSpPr>
          <a:xfrm>
            <a:off x="4625899" y="4691335"/>
            <a:ext cx="222456" cy="941388"/>
            <a:chOff x="384" y="816"/>
            <a:chExt cx="140" cy="593"/>
          </a:xfrm>
        </p:grpSpPr>
        <p:cxnSp>
          <p:nvCxnSpPr>
            <p:cNvPr id="773" name="Google Shape;773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5" name="Google Shape;775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geaafa3bdf0_0_1577"/>
          <p:cNvGrpSpPr/>
          <p:nvPr/>
        </p:nvGrpSpPr>
        <p:grpSpPr>
          <a:xfrm>
            <a:off x="1987708" y="5786124"/>
            <a:ext cx="286929" cy="865188"/>
            <a:chOff x="528" y="240"/>
            <a:chExt cx="181" cy="545"/>
          </a:xfrm>
        </p:grpSpPr>
        <p:cxnSp>
          <p:nvCxnSpPr>
            <p:cNvPr id="777" name="Google Shape;777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9" name="Google Shape;779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geaafa3bdf0_0_1577"/>
          <p:cNvGrpSpPr/>
          <p:nvPr/>
        </p:nvGrpSpPr>
        <p:grpSpPr>
          <a:xfrm>
            <a:off x="3437069" y="2234729"/>
            <a:ext cx="286929" cy="865188"/>
            <a:chOff x="528" y="240"/>
            <a:chExt cx="181" cy="545"/>
          </a:xfrm>
        </p:grpSpPr>
        <p:cxnSp>
          <p:nvCxnSpPr>
            <p:cNvPr id="781" name="Google Shape;781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3" name="Google Shape;783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geaafa3bdf0_0_1577"/>
          <p:cNvGrpSpPr/>
          <p:nvPr/>
        </p:nvGrpSpPr>
        <p:grpSpPr>
          <a:xfrm>
            <a:off x="3798243" y="2250116"/>
            <a:ext cx="286929" cy="865188"/>
            <a:chOff x="528" y="240"/>
            <a:chExt cx="181" cy="545"/>
          </a:xfrm>
        </p:grpSpPr>
        <p:cxnSp>
          <p:nvCxnSpPr>
            <p:cNvPr id="785" name="Google Shape;785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7" name="Google Shape;787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geaafa3bdf0_0_1577"/>
          <p:cNvGrpSpPr/>
          <p:nvPr/>
        </p:nvGrpSpPr>
        <p:grpSpPr>
          <a:xfrm>
            <a:off x="3059834" y="2226865"/>
            <a:ext cx="286929" cy="865188"/>
            <a:chOff x="528" y="240"/>
            <a:chExt cx="181" cy="545"/>
          </a:xfrm>
        </p:grpSpPr>
        <p:cxnSp>
          <p:nvCxnSpPr>
            <p:cNvPr id="789" name="Google Shape;789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1" name="Google Shape;791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geaafa3bdf0_0_1577"/>
          <p:cNvGrpSpPr/>
          <p:nvPr/>
        </p:nvGrpSpPr>
        <p:grpSpPr>
          <a:xfrm>
            <a:off x="4144721" y="2243766"/>
            <a:ext cx="286929" cy="865188"/>
            <a:chOff x="528" y="240"/>
            <a:chExt cx="181" cy="545"/>
          </a:xfrm>
        </p:grpSpPr>
        <p:cxnSp>
          <p:nvCxnSpPr>
            <p:cNvPr id="793" name="Google Shape;793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5" name="Google Shape;795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geaafa3bdf0_0_1577"/>
          <p:cNvGrpSpPr/>
          <p:nvPr/>
        </p:nvGrpSpPr>
        <p:grpSpPr>
          <a:xfrm>
            <a:off x="6660593" y="2648537"/>
            <a:ext cx="286929" cy="865188"/>
            <a:chOff x="528" y="240"/>
            <a:chExt cx="181" cy="545"/>
          </a:xfrm>
        </p:grpSpPr>
        <p:cxnSp>
          <p:nvCxnSpPr>
            <p:cNvPr id="797" name="Google Shape;797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geaafa3bdf0_0_1577"/>
          <p:cNvGrpSpPr/>
          <p:nvPr/>
        </p:nvGrpSpPr>
        <p:grpSpPr>
          <a:xfrm flipH="1">
            <a:off x="996665" y="2212554"/>
            <a:ext cx="222456" cy="941388"/>
            <a:chOff x="384" y="816"/>
            <a:chExt cx="140" cy="593"/>
          </a:xfrm>
        </p:grpSpPr>
        <p:cxnSp>
          <p:nvCxnSpPr>
            <p:cNvPr id="801" name="Google Shape;801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4" name="Google Shape;804;geaafa3bdf0_0_1577"/>
          <p:cNvCxnSpPr/>
          <p:nvPr/>
        </p:nvCxnSpPr>
        <p:spPr>
          <a:xfrm flipH="1" rot="10800000">
            <a:off x="1447800" y="6576600"/>
            <a:ext cx="888600" cy="738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05" name="Google Shape;805;geaafa3bdf0_0_1577"/>
          <p:cNvCxnSpPr/>
          <p:nvPr/>
        </p:nvCxnSpPr>
        <p:spPr>
          <a:xfrm flipH="1" rot="10800000">
            <a:off x="2823614" y="5709239"/>
            <a:ext cx="1563300" cy="375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06" name="Google Shape;806;geaafa3bdf0_0_1577"/>
          <p:cNvCxnSpPr/>
          <p:nvPr/>
        </p:nvCxnSpPr>
        <p:spPr>
          <a:xfrm>
            <a:off x="6090807" y="6058342"/>
            <a:ext cx="0" cy="10059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07" name="Google Shape;807;geaafa3bdf0_0_1577"/>
          <p:cNvGrpSpPr/>
          <p:nvPr/>
        </p:nvGrpSpPr>
        <p:grpSpPr>
          <a:xfrm>
            <a:off x="5746090" y="2610252"/>
            <a:ext cx="286929" cy="865187"/>
            <a:chOff x="528" y="240"/>
            <a:chExt cx="181" cy="545"/>
          </a:xfrm>
        </p:grpSpPr>
        <p:cxnSp>
          <p:nvCxnSpPr>
            <p:cNvPr id="808" name="Google Shape;808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0" name="Google Shape;810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geaafa3bdf0_0_1577"/>
          <p:cNvGrpSpPr/>
          <p:nvPr/>
        </p:nvGrpSpPr>
        <p:grpSpPr>
          <a:xfrm>
            <a:off x="6182999" y="2155954"/>
            <a:ext cx="286929" cy="865188"/>
            <a:chOff x="528" y="240"/>
            <a:chExt cx="181" cy="545"/>
          </a:xfrm>
        </p:grpSpPr>
        <p:cxnSp>
          <p:nvCxnSpPr>
            <p:cNvPr id="812" name="Google Shape;812;geaafa3bdf0_0_1577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geaafa3bdf0_0_1577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4" name="Google Shape;814;geaafa3bdf0_0_1577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geaafa3bdf0_0_1577"/>
          <p:cNvGrpSpPr/>
          <p:nvPr/>
        </p:nvGrpSpPr>
        <p:grpSpPr>
          <a:xfrm>
            <a:off x="6956508" y="3534281"/>
            <a:ext cx="222456" cy="941388"/>
            <a:chOff x="384" y="816"/>
            <a:chExt cx="140" cy="593"/>
          </a:xfrm>
        </p:grpSpPr>
        <p:cxnSp>
          <p:nvCxnSpPr>
            <p:cNvPr id="816" name="Google Shape;816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8" name="Google Shape;818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geaafa3bdf0_0_1577"/>
          <p:cNvGrpSpPr/>
          <p:nvPr/>
        </p:nvGrpSpPr>
        <p:grpSpPr>
          <a:xfrm>
            <a:off x="6947724" y="4408928"/>
            <a:ext cx="222456" cy="941388"/>
            <a:chOff x="384" y="816"/>
            <a:chExt cx="140" cy="593"/>
          </a:xfrm>
        </p:grpSpPr>
        <p:cxnSp>
          <p:nvCxnSpPr>
            <p:cNvPr id="820" name="Google Shape;820;geaafa3bdf0_0_1577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geaafa3bdf0_0_1577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2" name="Google Shape;822;geaafa3bdf0_0_1577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://bali-construction.com/wp-content/uploads/2015/11/movember.logo_.2.jpg" id="823" name="Google Shape;823;geaafa3bdf0_0_15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824" name="Google Shape;824;geaafa3bdf0_0_15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" name="Google Shape;830;geaafa3bdf0_0_1774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Escape From Tarkov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Escape From Tarkov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 a 30 round Unlimited course. There are 15 IDPA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anywhere with hands touching any 2 walls. Handgun is unloaded and lying flat on tablet with muzzle pointed downrange. All magazines placed on the table.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anywhere with hands touching any 2 walls. PCC is unloaded and lying flat on tablet with muzzle pointed downrange. All magazines placed on the table.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**Unloaded means chamber empty, slide forward/bolt closed, hammer/striker down, no mag inserted**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" name="Google Shape;836;geaafa3bdf0_0_1780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Escape From Tarkov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837" name="Google Shape;837;geaafa3bdf0_0_17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838" name="Google Shape;838;geaafa3bdf0_0_17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geaafa3bdf0_0_1780"/>
          <p:cNvGrpSpPr/>
          <p:nvPr/>
        </p:nvGrpSpPr>
        <p:grpSpPr>
          <a:xfrm>
            <a:off x="5973090" y="2591427"/>
            <a:ext cx="222456" cy="941388"/>
            <a:chOff x="384" y="816"/>
            <a:chExt cx="140" cy="593"/>
          </a:xfrm>
        </p:grpSpPr>
        <p:cxnSp>
          <p:nvCxnSpPr>
            <p:cNvPr id="840" name="Google Shape;840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2" name="Google Shape;842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geaafa3bdf0_0_1780"/>
          <p:cNvGrpSpPr/>
          <p:nvPr/>
        </p:nvGrpSpPr>
        <p:grpSpPr>
          <a:xfrm flipH="1">
            <a:off x="2519326" y="3183964"/>
            <a:ext cx="222456" cy="941388"/>
            <a:chOff x="384" y="816"/>
            <a:chExt cx="140" cy="593"/>
          </a:xfrm>
        </p:grpSpPr>
        <p:cxnSp>
          <p:nvCxnSpPr>
            <p:cNvPr id="844" name="Google Shape;844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6" name="Google Shape;846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geaafa3bdf0_0_1780"/>
          <p:cNvGrpSpPr/>
          <p:nvPr/>
        </p:nvGrpSpPr>
        <p:grpSpPr>
          <a:xfrm>
            <a:off x="3898759" y="3270900"/>
            <a:ext cx="222456" cy="941388"/>
            <a:chOff x="384" y="816"/>
            <a:chExt cx="140" cy="593"/>
          </a:xfrm>
        </p:grpSpPr>
        <p:cxnSp>
          <p:nvCxnSpPr>
            <p:cNvPr id="848" name="Google Shape;848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0" name="Google Shape;850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geaafa3bdf0_0_1780"/>
          <p:cNvSpPr/>
          <p:nvPr/>
        </p:nvSpPr>
        <p:spPr>
          <a:xfrm>
            <a:off x="1397000" y="3859244"/>
            <a:ext cx="838200" cy="8382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geaafa3bdf0_0_1780"/>
          <p:cNvGrpSpPr/>
          <p:nvPr/>
        </p:nvGrpSpPr>
        <p:grpSpPr>
          <a:xfrm flipH="1">
            <a:off x="2075034" y="4877564"/>
            <a:ext cx="169240" cy="2038857"/>
            <a:chOff x="2711732" y="4257532"/>
            <a:chExt cx="169240" cy="2038857"/>
          </a:xfrm>
        </p:grpSpPr>
        <p:cxnSp>
          <p:nvCxnSpPr>
            <p:cNvPr id="853" name="Google Shape;853;geaafa3bdf0_0_1780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854" name="Google Shape;854;geaafa3bdf0_0_1780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855" name="Google Shape;855;geaafa3bdf0_0_1780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geaafa3bdf0_0_1780"/>
          <p:cNvGrpSpPr/>
          <p:nvPr/>
        </p:nvGrpSpPr>
        <p:grpSpPr>
          <a:xfrm>
            <a:off x="2559290" y="5832405"/>
            <a:ext cx="1510984" cy="1073723"/>
            <a:chOff x="846303" y="2263066"/>
            <a:chExt cx="1510984" cy="1073723"/>
          </a:xfrm>
        </p:grpSpPr>
        <p:grpSp>
          <p:nvGrpSpPr>
            <p:cNvPr id="857" name="Google Shape;857;geaafa3bdf0_0_1780"/>
            <p:cNvGrpSpPr/>
            <p:nvPr/>
          </p:nvGrpSpPr>
          <p:grpSpPr>
            <a:xfrm>
              <a:off x="846303" y="2263066"/>
              <a:ext cx="1510984" cy="1073723"/>
              <a:chOff x="886323" y="2331261"/>
              <a:chExt cx="1510984" cy="1073723"/>
            </a:xfrm>
          </p:grpSpPr>
          <p:cxnSp>
            <p:nvCxnSpPr>
              <p:cNvPr id="858" name="Google Shape;858;geaafa3bdf0_0_1780"/>
              <p:cNvCxnSpPr/>
              <p:nvPr/>
            </p:nvCxnSpPr>
            <p:spPr>
              <a:xfrm flipH="1">
                <a:off x="886323" y="2346884"/>
                <a:ext cx="11700" cy="1058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859" name="Google Shape;859;geaafa3bdf0_0_1780"/>
              <p:cNvCxnSpPr/>
              <p:nvPr/>
            </p:nvCxnSpPr>
            <p:spPr>
              <a:xfrm>
                <a:off x="898023" y="2331261"/>
                <a:ext cx="14733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860" name="Google Shape;860;geaafa3bdf0_0_1780"/>
              <p:cNvCxnSpPr/>
              <p:nvPr/>
            </p:nvCxnSpPr>
            <p:spPr>
              <a:xfrm>
                <a:off x="2371224" y="2331261"/>
                <a:ext cx="18900" cy="10737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861" name="Google Shape;861;geaafa3bdf0_0_1780"/>
              <p:cNvCxnSpPr/>
              <p:nvPr/>
            </p:nvCxnSpPr>
            <p:spPr>
              <a:xfrm>
                <a:off x="891907" y="3073596"/>
                <a:ext cx="1505400" cy="14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862" name="Google Shape;862;geaafa3bdf0_0_1780"/>
            <p:cNvSpPr/>
            <p:nvPr/>
          </p:nvSpPr>
          <p:spPr>
            <a:xfrm>
              <a:off x="887414" y="2321485"/>
              <a:ext cx="1431000" cy="698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geaafa3bdf0_0_1780"/>
          <p:cNvGrpSpPr/>
          <p:nvPr/>
        </p:nvGrpSpPr>
        <p:grpSpPr>
          <a:xfrm>
            <a:off x="4396372" y="4842946"/>
            <a:ext cx="169240" cy="2038857"/>
            <a:chOff x="2711732" y="4257532"/>
            <a:chExt cx="169240" cy="2038857"/>
          </a:xfrm>
        </p:grpSpPr>
        <p:cxnSp>
          <p:nvCxnSpPr>
            <p:cNvPr id="864" name="Google Shape;864;geaafa3bdf0_0_1780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865" name="Google Shape;865;geaafa3bdf0_0_1780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866" name="Google Shape;866;geaafa3bdf0_0_1780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geaafa3bdf0_0_1780"/>
          <p:cNvGrpSpPr/>
          <p:nvPr/>
        </p:nvGrpSpPr>
        <p:grpSpPr>
          <a:xfrm>
            <a:off x="2304285" y="3771210"/>
            <a:ext cx="578308" cy="1109400"/>
            <a:chOff x="4038599" y="2646346"/>
            <a:chExt cx="578308" cy="1109400"/>
          </a:xfrm>
        </p:grpSpPr>
        <p:sp>
          <p:nvSpPr>
            <p:cNvPr id="868" name="Google Shape;868;geaafa3bdf0_0_1780"/>
            <p:cNvSpPr/>
            <p:nvPr/>
          </p:nvSpPr>
          <p:spPr>
            <a:xfrm>
              <a:off x="4038599" y="2656340"/>
              <a:ext cx="564300" cy="7413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geaafa3bdf0_0_1780"/>
            <p:cNvCxnSpPr/>
            <p:nvPr/>
          </p:nvCxnSpPr>
          <p:spPr>
            <a:xfrm>
              <a:off x="4038600" y="2646346"/>
              <a:ext cx="0" cy="1109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870" name="Google Shape;870;geaafa3bdf0_0_1780"/>
            <p:cNvCxnSpPr/>
            <p:nvPr/>
          </p:nvCxnSpPr>
          <p:spPr>
            <a:xfrm>
              <a:off x="4616907" y="2656340"/>
              <a:ext cx="0" cy="10860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871" name="Google Shape;871;geaafa3bdf0_0_1780"/>
          <p:cNvGrpSpPr/>
          <p:nvPr/>
        </p:nvGrpSpPr>
        <p:grpSpPr>
          <a:xfrm>
            <a:off x="3744110" y="3796498"/>
            <a:ext cx="578308" cy="1109400"/>
            <a:chOff x="4038599" y="2646346"/>
            <a:chExt cx="578308" cy="1109400"/>
          </a:xfrm>
        </p:grpSpPr>
        <p:sp>
          <p:nvSpPr>
            <p:cNvPr id="872" name="Google Shape;872;geaafa3bdf0_0_1780"/>
            <p:cNvSpPr/>
            <p:nvPr/>
          </p:nvSpPr>
          <p:spPr>
            <a:xfrm>
              <a:off x="4038599" y="2656340"/>
              <a:ext cx="564300" cy="7413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geaafa3bdf0_0_1780"/>
            <p:cNvCxnSpPr/>
            <p:nvPr/>
          </p:nvCxnSpPr>
          <p:spPr>
            <a:xfrm>
              <a:off x="4038600" y="2646346"/>
              <a:ext cx="0" cy="1109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874" name="Google Shape;874;geaafa3bdf0_0_1780"/>
            <p:cNvCxnSpPr/>
            <p:nvPr/>
          </p:nvCxnSpPr>
          <p:spPr>
            <a:xfrm>
              <a:off x="4616907" y="2656340"/>
              <a:ext cx="0" cy="10860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cxnSp>
        <p:nvCxnSpPr>
          <p:cNvPr id="875" name="Google Shape;875;geaafa3bdf0_0_1780"/>
          <p:cNvCxnSpPr/>
          <p:nvPr/>
        </p:nvCxnSpPr>
        <p:spPr>
          <a:xfrm flipH="1">
            <a:off x="1257200" y="4697444"/>
            <a:ext cx="139800" cy="30021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6" name="Google Shape;876;geaafa3bdf0_0_1780"/>
          <p:cNvCxnSpPr/>
          <p:nvPr/>
        </p:nvCxnSpPr>
        <p:spPr>
          <a:xfrm>
            <a:off x="1257300" y="7699497"/>
            <a:ext cx="4229100" cy="195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7" name="Google Shape;877;geaafa3bdf0_0_1780"/>
          <p:cNvCxnSpPr/>
          <p:nvPr/>
        </p:nvCxnSpPr>
        <p:spPr>
          <a:xfrm rot="10800000">
            <a:off x="5486400" y="4842662"/>
            <a:ext cx="0" cy="2876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8" name="Google Shape;878;geaafa3bdf0_0_1780"/>
          <p:cNvCxnSpPr/>
          <p:nvPr/>
        </p:nvCxnSpPr>
        <p:spPr>
          <a:xfrm>
            <a:off x="4406532" y="4815229"/>
            <a:ext cx="1080000" cy="540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79" name="Google Shape;879;geaafa3bdf0_0_1780"/>
          <p:cNvCxnSpPr/>
          <p:nvPr/>
        </p:nvCxnSpPr>
        <p:spPr>
          <a:xfrm>
            <a:off x="2075034" y="6916335"/>
            <a:ext cx="484200" cy="15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80" name="Google Shape;880;geaafa3bdf0_0_1780"/>
          <p:cNvCxnSpPr/>
          <p:nvPr/>
        </p:nvCxnSpPr>
        <p:spPr>
          <a:xfrm flipH="1" rot="10800000">
            <a:off x="4070242" y="6906135"/>
            <a:ext cx="495300" cy="102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81" name="Google Shape;881;geaafa3bdf0_0_1780"/>
          <p:cNvCxnSpPr/>
          <p:nvPr/>
        </p:nvCxnSpPr>
        <p:spPr>
          <a:xfrm flipH="1">
            <a:off x="2258372" y="4892344"/>
            <a:ext cx="58800" cy="1284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82" name="Google Shape;882;geaafa3bdf0_0_1780"/>
          <p:cNvCxnSpPr/>
          <p:nvPr/>
        </p:nvCxnSpPr>
        <p:spPr>
          <a:xfrm>
            <a:off x="4317927" y="4892344"/>
            <a:ext cx="78300" cy="13428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83" name="Google Shape;883;geaafa3bdf0_0_1780"/>
          <p:cNvGrpSpPr/>
          <p:nvPr/>
        </p:nvGrpSpPr>
        <p:grpSpPr>
          <a:xfrm>
            <a:off x="5930900" y="2651828"/>
            <a:ext cx="500466" cy="1105729"/>
            <a:chOff x="2496" y="4380"/>
            <a:chExt cx="300" cy="600"/>
          </a:xfrm>
        </p:grpSpPr>
        <p:sp>
          <p:nvSpPr>
            <p:cNvPr id="884" name="Google Shape;884;geaafa3bdf0_0_1780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eaafa3bdf0_0_1780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geaafa3bdf0_0_1780"/>
          <p:cNvGrpSpPr/>
          <p:nvPr/>
        </p:nvGrpSpPr>
        <p:grpSpPr>
          <a:xfrm flipH="1">
            <a:off x="398182" y="6044358"/>
            <a:ext cx="222456" cy="941388"/>
            <a:chOff x="384" y="816"/>
            <a:chExt cx="140" cy="593"/>
          </a:xfrm>
        </p:grpSpPr>
        <p:cxnSp>
          <p:nvCxnSpPr>
            <p:cNvPr id="887" name="Google Shape;887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9" name="Google Shape;889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geaafa3bdf0_0_1780"/>
          <p:cNvGrpSpPr/>
          <p:nvPr/>
        </p:nvGrpSpPr>
        <p:grpSpPr>
          <a:xfrm>
            <a:off x="915988" y="2496770"/>
            <a:ext cx="286929" cy="865188"/>
            <a:chOff x="528" y="240"/>
            <a:chExt cx="181" cy="545"/>
          </a:xfrm>
        </p:grpSpPr>
        <p:cxnSp>
          <p:nvCxnSpPr>
            <p:cNvPr id="891" name="Google Shape;891;geaafa3bdf0_0_1780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geaafa3bdf0_0_1780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3" name="Google Shape;893;geaafa3bdf0_0_1780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geaafa3bdf0_0_1780"/>
          <p:cNvGrpSpPr/>
          <p:nvPr/>
        </p:nvGrpSpPr>
        <p:grpSpPr>
          <a:xfrm flipH="1">
            <a:off x="531201" y="2715607"/>
            <a:ext cx="222456" cy="941388"/>
            <a:chOff x="384" y="816"/>
            <a:chExt cx="140" cy="593"/>
          </a:xfrm>
        </p:grpSpPr>
        <p:cxnSp>
          <p:nvCxnSpPr>
            <p:cNvPr id="895" name="Google Shape;895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7" name="Google Shape;897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geaafa3bdf0_0_1780"/>
          <p:cNvGrpSpPr/>
          <p:nvPr/>
        </p:nvGrpSpPr>
        <p:grpSpPr>
          <a:xfrm flipH="1">
            <a:off x="280758" y="3464952"/>
            <a:ext cx="222456" cy="941388"/>
            <a:chOff x="384" y="816"/>
            <a:chExt cx="140" cy="593"/>
          </a:xfrm>
        </p:grpSpPr>
        <p:cxnSp>
          <p:nvCxnSpPr>
            <p:cNvPr id="899" name="Google Shape;899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1" name="Google Shape;901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geaafa3bdf0_0_1780"/>
          <p:cNvGrpSpPr/>
          <p:nvPr/>
        </p:nvGrpSpPr>
        <p:grpSpPr>
          <a:xfrm flipH="1">
            <a:off x="340679" y="4152348"/>
            <a:ext cx="222456" cy="941388"/>
            <a:chOff x="384" y="816"/>
            <a:chExt cx="140" cy="593"/>
          </a:xfrm>
        </p:grpSpPr>
        <p:cxnSp>
          <p:nvCxnSpPr>
            <p:cNvPr id="903" name="Google Shape;903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geaafa3bdf0_0_1780"/>
          <p:cNvGrpSpPr/>
          <p:nvPr/>
        </p:nvGrpSpPr>
        <p:grpSpPr>
          <a:xfrm>
            <a:off x="3020252" y="2384384"/>
            <a:ext cx="286929" cy="865188"/>
            <a:chOff x="528" y="240"/>
            <a:chExt cx="181" cy="545"/>
          </a:xfrm>
        </p:grpSpPr>
        <p:cxnSp>
          <p:nvCxnSpPr>
            <p:cNvPr id="907" name="Google Shape;907;geaafa3bdf0_0_1780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geaafa3bdf0_0_1780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9" name="Google Shape;909;geaafa3bdf0_0_1780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geaafa3bdf0_0_1780"/>
          <p:cNvGrpSpPr/>
          <p:nvPr/>
        </p:nvGrpSpPr>
        <p:grpSpPr>
          <a:xfrm>
            <a:off x="3413726" y="2407280"/>
            <a:ext cx="286929" cy="865188"/>
            <a:chOff x="528" y="240"/>
            <a:chExt cx="181" cy="545"/>
          </a:xfrm>
        </p:grpSpPr>
        <p:cxnSp>
          <p:nvCxnSpPr>
            <p:cNvPr id="911" name="Google Shape;911;geaafa3bdf0_0_1780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geaafa3bdf0_0_1780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3" name="Google Shape;913;geaafa3bdf0_0_1780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geaafa3bdf0_0_1780"/>
          <p:cNvGrpSpPr/>
          <p:nvPr/>
        </p:nvGrpSpPr>
        <p:grpSpPr>
          <a:xfrm>
            <a:off x="3869767" y="2489952"/>
            <a:ext cx="222456" cy="941388"/>
            <a:chOff x="384" y="816"/>
            <a:chExt cx="140" cy="593"/>
          </a:xfrm>
        </p:grpSpPr>
        <p:cxnSp>
          <p:nvCxnSpPr>
            <p:cNvPr id="915" name="Google Shape;915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7" name="Google Shape;917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geaafa3bdf0_0_1780"/>
          <p:cNvGrpSpPr/>
          <p:nvPr/>
        </p:nvGrpSpPr>
        <p:grpSpPr>
          <a:xfrm>
            <a:off x="6073101" y="3373241"/>
            <a:ext cx="222456" cy="941388"/>
            <a:chOff x="384" y="816"/>
            <a:chExt cx="140" cy="593"/>
          </a:xfrm>
        </p:grpSpPr>
        <p:cxnSp>
          <p:nvCxnSpPr>
            <p:cNvPr id="919" name="Google Shape;919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1" name="Google Shape;921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geaafa3bdf0_0_1780"/>
          <p:cNvGrpSpPr/>
          <p:nvPr/>
        </p:nvGrpSpPr>
        <p:grpSpPr>
          <a:xfrm>
            <a:off x="5985622" y="3425856"/>
            <a:ext cx="500466" cy="1105729"/>
            <a:chOff x="2496" y="4380"/>
            <a:chExt cx="300" cy="600"/>
          </a:xfrm>
        </p:grpSpPr>
        <p:sp>
          <p:nvSpPr>
            <p:cNvPr id="923" name="Google Shape;923;geaafa3bdf0_0_1780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eaafa3bdf0_0_1780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5" name="Google Shape;925;geaafa3bdf0_0_1780"/>
          <p:cNvCxnSpPr/>
          <p:nvPr/>
        </p:nvCxnSpPr>
        <p:spPr>
          <a:xfrm flipH="1">
            <a:off x="1257200" y="4717009"/>
            <a:ext cx="139800" cy="30021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926" name="Google Shape;926;geaafa3bdf0_0_1780"/>
          <p:cNvGrpSpPr/>
          <p:nvPr/>
        </p:nvGrpSpPr>
        <p:grpSpPr>
          <a:xfrm>
            <a:off x="305218" y="4921641"/>
            <a:ext cx="578308" cy="1109400"/>
            <a:chOff x="4038599" y="2646346"/>
            <a:chExt cx="578308" cy="1109400"/>
          </a:xfrm>
        </p:grpSpPr>
        <p:sp>
          <p:nvSpPr>
            <p:cNvPr id="927" name="Google Shape;927;geaafa3bdf0_0_1780"/>
            <p:cNvSpPr/>
            <p:nvPr/>
          </p:nvSpPr>
          <p:spPr>
            <a:xfrm>
              <a:off x="4038599" y="2656340"/>
              <a:ext cx="564300" cy="7413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8" name="Google Shape;928;geaafa3bdf0_0_1780"/>
            <p:cNvCxnSpPr/>
            <p:nvPr/>
          </p:nvCxnSpPr>
          <p:spPr>
            <a:xfrm>
              <a:off x="4038600" y="2646346"/>
              <a:ext cx="0" cy="1109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929" name="Google Shape;929;geaafa3bdf0_0_1780"/>
            <p:cNvCxnSpPr/>
            <p:nvPr/>
          </p:nvCxnSpPr>
          <p:spPr>
            <a:xfrm>
              <a:off x="4616907" y="2656340"/>
              <a:ext cx="0" cy="10860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930" name="Google Shape;930;geaafa3bdf0_0_1780"/>
          <p:cNvGrpSpPr/>
          <p:nvPr/>
        </p:nvGrpSpPr>
        <p:grpSpPr>
          <a:xfrm>
            <a:off x="6374317" y="5539401"/>
            <a:ext cx="578308" cy="1109400"/>
            <a:chOff x="4038599" y="2646346"/>
            <a:chExt cx="578308" cy="1109400"/>
          </a:xfrm>
        </p:grpSpPr>
        <p:sp>
          <p:nvSpPr>
            <p:cNvPr id="931" name="Google Shape;931;geaafa3bdf0_0_1780"/>
            <p:cNvSpPr/>
            <p:nvPr/>
          </p:nvSpPr>
          <p:spPr>
            <a:xfrm>
              <a:off x="4038599" y="2656340"/>
              <a:ext cx="564300" cy="7413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2" name="Google Shape;932;geaafa3bdf0_0_1780"/>
            <p:cNvCxnSpPr/>
            <p:nvPr/>
          </p:nvCxnSpPr>
          <p:spPr>
            <a:xfrm>
              <a:off x="4038600" y="2646346"/>
              <a:ext cx="0" cy="1109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933" name="Google Shape;933;geaafa3bdf0_0_1780"/>
            <p:cNvCxnSpPr/>
            <p:nvPr/>
          </p:nvCxnSpPr>
          <p:spPr>
            <a:xfrm>
              <a:off x="4616907" y="2656340"/>
              <a:ext cx="0" cy="10860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934" name="Google Shape;934;geaafa3bdf0_0_1780"/>
          <p:cNvGrpSpPr/>
          <p:nvPr/>
        </p:nvGrpSpPr>
        <p:grpSpPr>
          <a:xfrm>
            <a:off x="6459876" y="4691565"/>
            <a:ext cx="222456" cy="941388"/>
            <a:chOff x="384" y="816"/>
            <a:chExt cx="140" cy="593"/>
          </a:xfrm>
        </p:grpSpPr>
        <p:cxnSp>
          <p:nvCxnSpPr>
            <p:cNvPr id="935" name="Google Shape;935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7" name="Google Shape;937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geaafa3bdf0_0_1780"/>
          <p:cNvGrpSpPr/>
          <p:nvPr/>
        </p:nvGrpSpPr>
        <p:grpSpPr>
          <a:xfrm>
            <a:off x="6574951" y="6413452"/>
            <a:ext cx="222456" cy="941388"/>
            <a:chOff x="384" y="816"/>
            <a:chExt cx="140" cy="593"/>
          </a:xfrm>
        </p:grpSpPr>
        <p:cxnSp>
          <p:nvCxnSpPr>
            <p:cNvPr id="939" name="Google Shape;939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1" name="Google Shape;941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geaafa3bdf0_0_1780"/>
          <p:cNvSpPr/>
          <p:nvPr/>
        </p:nvSpPr>
        <p:spPr>
          <a:xfrm>
            <a:off x="3061262" y="4990184"/>
            <a:ext cx="473400" cy="4740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geaafa3bdf0_0_1780"/>
          <p:cNvGrpSpPr/>
          <p:nvPr/>
        </p:nvGrpSpPr>
        <p:grpSpPr>
          <a:xfrm flipH="1">
            <a:off x="2666240" y="2402008"/>
            <a:ext cx="222456" cy="941388"/>
            <a:chOff x="384" y="816"/>
            <a:chExt cx="140" cy="593"/>
          </a:xfrm>
        </p:grpSpPr>
        <p:cxnSp>
          <p:nvCxnSpPr>
            <p:cNvPr id="944" name="Google Shape;944;geaafa3bdf0_0_1780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geaafa3bdf0_0_1780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6" name="Google Shape;946;geaafa3bdf0_0_1780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://bali-construction.com/wp-content/uploads/2015/11/movember.logo_.2.jpg" id="947" name="Google Shape;947;geaafa3bdf0_0_17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948" name="Google Shape;948;geaafa3bdf0_0_17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" name="Google Shape;954;geaafa3bdf0_0_1972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Donkey Kong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Donkey Kong is a 29 round Unlimited course. There are 15 IDPA targets and 1 steel target.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marks,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 Procedural Penalty will be assessed for each mine broken.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" name="Google Shape;960;geaafa3bdf0_0_1978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Donkey Kong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961" name="Google Shape;961;geaafa3bdf0_0_19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962" name="Google Shape;962;geaafa3bdf0_0_19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3" name="Google Shape;963;geaafa3bdf0_0_1978"/>
          <p:cNvGrpSpPr/>
          <p:nvPr/>
        </p:nvGrpSpPr>
        <p:grpSpPr>
          <a:xfrm flipH="1">
            <a:off x="1340010" y="3740309"/>
            <a:ext cx="222456" cy="941388"/>
            <a:chOff x="384" y="816"/>
            <a:chExt cx="140" cy="593"/>
          </a:xfrm>
        </p:grpSpPr>
        <p:cxnSp>
          <p:nvCxnSpPr>
            <p:cNvPr id="964" name="Google Shape;964;geaafa3bdf0_0_1978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geaafa3bdf0_0_1978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6" name="Google Shape;966;geaafa3bdf0_0_1978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geaafa3bdf0_0_1978"/>
          <p:cNvGrpSpPr/>
          <p:nvPr/>
        </p:nvGrpSpPr>
        <p:grpSpPr>
          <a:xfrm>
            <a:off x="958009" y="3764915"/>
            <a:ext cx="222456" cy="941388"/>
            <a:chOff x="384" y="816"/>
            <a:chExt cx="140" cy="593"/>
          </a:xfrm>
        </p:grpSpPr>
        <p:cxnSp>
          <p:nvCxnSpPr>
            <p:cNvPr id="968" name="Google Shape;968;geaafa3bdf0_0_1978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geaafa3bdf0_0_1978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0" name="Google Shape;970;geaafa3bdf0_0_1978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geaafa3bdf0_0_1978"/>
          <p:cNvSpPr/>
          <p:nvPr/>
        </p:nvSpPr>
        <p:spPr>
          <a:xfrm>
            <a:off x="1028700" y="4251960"/>
            <a:ext cx="457200" cy="4572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eaafa3bdf0_0_1978"/>
          <p:cNvSpPr/>
          <p:nvPr/>
        </p:nvSpPr>
        <p:spPr>
          <a:xfrm>
            <a:off x="5943600" y="4282440"/>
            <a:ext cx="457200" cy="4572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3" name="Google Shape;973;geaafa3bdf0_0_1978"/>
          <p:cNvGrpSpPr/>
          <p:nvPr/>
        </p:nvGrpSpPr>
        <p:grpSpPr>
          <a:xfrm>
            <a:off x="504825" y="3764916"/>
            <a:ext cx="286929" cy="865188"/>
            <a:chOff x="528" y="240"/>
            <a:chExt cx="181" cy="545"/>
          </a:xfrm>
        </p:grpSpPr>
        <p:cxnSp>
          <p:nvCxnSpPr>
            <p:cNvPr id="974" name="Google Shape;974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6" name="Google Shape;976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7" name="Google Shape;977;geaafa3bdf0_0_1978"/>
          <p:cNvGrpSpPr/>
          <p:nvPr/>
        </p:nvGrpSpPr>
        <p:grpSpPr>
          <a:xfrm>
            <a:off x="110331" y="3764915"/>
            <a:ext cx="286929" cy="865188"/>
            <a:chOff x="528" y="240"/>
            <a:chExt cx="181" cy="545"/>
          </a:xfrm>
        </p:grpSpPr>
        <p:cxnSp>
          <p:nvCxnSpPr>
            <p:cNvPr id="978" name="Google Shape;978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0" name="Google Shape;980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geaafa3bdf0_0_1978"/>
          <p:cNvGrpSpPr/>
          <p:nvPr/>
        </p:nvGrpSpPr>
        <p:grpSpPr>
          <a:xfrm>
            <a:off x="6602412" y="3776663"/>
            <a:ext cx="266610" cy="660400"/>
            <a:chOff x="5403" y="3457"/>
            <a:chExt cx="300" cy="755"/>
          </a:xfrm>
        </p:grpSpPr>
        <p:sp>
          <p:nvSpPr>
            <p:cNvPr id="982" name="Google Shape;982;geaafa3bdf0_0_1978"/>
            <p:cNvSpPr/>
            <p:nvPr/>
          </p:nvSpPr>
          <p:spPr>
            <a:xfrm>
              <a:off x="5457" y="3457"/>
              <a:ext cx="0" cy="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eaafa3bdf0_0_1978"/>
            <p:cNvSpPr/>
            <p:nvPr/>
          </p:nvSpPr>
          <p:spPr>
            <a:xfrm>
              <a:off x="5403" y="3610"/>
              <a:ext cx="300" cy="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eaafa3bdf0_0_1978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eaafa3bdf0_0_1978"/>
            <p:cNvSpPr/>
            <p:nvPr/>
          </p:nvSpPr>
          <p:spPr>
            <a:xfrm>
              <a:off x="5456" y="3510"/>
              <a:ext cx="0" cy="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eaafa3bdf0_0_1978"/>
            <p:cNvSpPr/>
            <p:nvPr/>
          </p:nvSpPr>
          <p:spPr>
            <a:xfrm>
              <a:off x="5437" y="3779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eaafa3bdf0_0_1978"/>
            <p:cNvSpPr/>
            <p:nvPr/>
          </p:nvSpPr>
          <p:spPr>
            <a:xfrm>
              <a:off x="5469" y="3609"/>
              <a:ext cx="0" cy="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eaafa3bdf0_0_1978"/>
            <p:cNvSpPr/>
            <p:nvPr/>
          </p:nvSpPr>
          <p:spPr>
            <a:xfrm>
              <a:off x="5467" y="3504"/>
              <a:ext cx="0" cy="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geaafa3bdf0_0_1978"/>
          <p:cNvGrpSpPr/>
          <p:nvPr/>
        </p:nvGrpSpPr>
        <p:grpSpPr>
          <a:xfrm>
            <a:off x="1707444" y="2927841"/>
            <a:ext cx="286929" cy="865187"/>
            <a:chOff x="528" y="240"/>
            <a:chExt cx="181" cy="545"/>
          </a:xfrm>
        </p:grpSpPr>
        <p:cxnSp>
          <p:nvCxnSpPr>
            <p:cNvPr id="990" name="Google Shape;990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2" name="Google Shape;992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geaafa3bdf0_0_1978"/>
          <p:cNvGrpSpPr/>
          <p:nvPr/>
        </p:nvGrpSpPr>
        <p:grpSpPr>
          <a:xfrm flipH="1">
            <a:off x="1991835" y="2898608"/>
            <a:ext cx="169240" cy="2038857"/>
            <a:chOff x="2711732" y="4257532"/>
            <a:chExt cx="169240" cy="2038857"/>
          </a:xfrm>
        </p:grpSpPr>
        <p:cxnSp>
          <p:nvCxnSpPr>
            <p:cNvPr id="994" name="Google Shape;994;geaafa3bdf0_0_1978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995" name="Google Shape;995;geaafa3bdf0_0_1978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996" name="Google Shape;996;geaafa3bdf0_0_1978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7" name="Google Shape;997;geaafa3bdf0_0_1978"/>
          <p:cNvCxnSpPr/>
          <p:nvPr/>
        </p:nvCxnSpPr>
        <p:spPr>
          <a:xfrm>
            <a:off x="254000" y="4944429"/>
            <a:ext cx="704100" cy="237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98" name="Google Shape;998;geaafa3bdf0_0_1978"/>
          <p:cNvCxnSpPr/>
          <p:nvPr/>
        </p:nvCxnSpPr>
        <p:spPr>
          <a:xfrm>
            <a:off x="254000" y="4968242"/>
            <a:ext cx="143700" cy="21702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99" name="Google Shape;999;geaafa3bdf0_0_1978"/>
          <p:cNvCxnSpPr/>
          <p:nvPr/>
        </p:nvCxnSpPr>
        <p:spPr>
          <a:xfrm>
            <a:off x="969328" y="4968242"/>
            <a:ext cx="99900" cy="15849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00" name="Google Shape;1000;geaafa3bdf0_0_1978"/>
          <p:cNvCxnSpPr/>
          <p:nvPr/>
        </p:nvCxnSpPr>
        <p:spPr>
          <a:xfrm flipH="1" rot="10800000">
            <a:off x="1069340" y="5086200"/>
            <a:ext cx="1204200" cy="14670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001" name="Google Shape;1001;geaafa3bdf0_0_1978"/>
          <p:cNvGrpSpPr/>
          <p:nvPr/>
        </p:nvGrpSpPr>
        <p:grpSpPr>
          <a:xfrm>
            <a:off x="2253318" y="2927842"/>
            <a:ext cx="286929" cy="865187"/>
            <a:chOff x="528" y="240"/>
            <a:chExt cx="181" cy="545"/>
          </a:xfrm>
        </p:grpSpPr>
        <p:cxnSp>
          <p:nvCxnSpPr>
            <p:cNvPr id="1002" name="Google Shape;1002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4" name="Google Shape;1004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geaafa3bdf0_0_1978"/>
          <p:cNvGrpSpPr/>
          <p:nvPr/>
        </p:nvGrpSpPr>
        <p:grpSpPr>
          <a:xfrm>
            <a:off x="2611529" y="2921491"/>
            <a:ext cx="286929" cy="865187"/>
            <a:chOff x="528" y="240"/>
            <a:chExt cx="181" cy="545"/>
          </a:xfrm>
        </p:grpSpPr>
        <p:cxnSp>
          <p:nvCxnSpPr>
            <p:cNvPr id="1006" name="Google Shape;1006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geaafa3bdf0_0_1978"/>
          <p:cNvGrpSpPr/>
          <p:nvPr/>
        </p:nvGrpSpPr>
        <p:grpSpPr>
          <a:xfrm>
            <a:off x="5977817" y="3397102"/>
            <a:ext cx="222456" cy="941388"/>
            <a:chOff x="384" y="816"/>
            <a:chExt cx="140" cy="593"/>
          </a:xfrm>
        </p:grpSpPr>
        <p:cxnSp>
          <p:nvCxnSpPr>
            <p:cNvPr id="1010" name="Google Shape;1010;geaafa3bdf0_0_1978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geaafa3bdf0_0_1978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2" name="Google Shape;1012;geaafa3bdf0_0_1978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3" name="Google Shape;1013;geaafa3bdf0_0_1978"/>
          <p:cNvCxnSpPr/>
          <p:nvPr/>
        </p:nvCxnSpPr>
        <p:spPr>
          <a:xfrm>
            <a:off x="2273568" y="5086192"/>
            <a:ext cx="604800" cy="13641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014" name="Google Shape;1014;geaafa3bdf0_0_1978"/>
          <p:cNvGrpSpPr/>
          <p:nvPr/>
        </p:nvGrpSpPr>
        <p:grpSpPr>
          <a:xfrm flipH="1">
            <a:off x="4981973" y="3034521"/>
            <a:ext cx="169240" cy="2038857"/>
            <a:chOff x="2711732" y="4257532"/>
            <a:chExt cx="169240" cy="2038857"/>
          </a:xfrm>
        </p:grpSpPr>
        <p:cxnSp>
          <p:nvCxnSpPr>
            <p:cNvPr id="1015" name="Google Shape;1015;geaafa3bdf0_0_1978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016" name="Google Shape;1016;geaafa3bdf0_0_1978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017" name="Google Shape;1017;geaafa3bdf0_0_1978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geaafa3bdf0_0_1978"/>
          <p:cNvGrpSpPr/>
          <p:nvPr/>
        </p:nvGrpSpPr>
        <p:grpSpPr>
          <a:xfrm>
            <a:off x="5345348" y="2924734"/>
            <a:ext cx="286929" cy="865188"/>
            <a:chOff x="528" y="240"/>
            <a:chExt cx="181" cy="545"/>
          </a:xfrm>
        </p:grpSpPr>
        <p:cxnSp>
          <p:nvCxnSpPr>
            <p:cNvPr id="1019" name="Google Shape;1019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1" name="Google Shape;1021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geaafa3bdf0_0_1978"/>
          <p:cNvGrpSpPr/>
          <p:nvPr/>
        </p:nvGrpSpPr>
        <p:grpSpPr>
          <a:xfrm>
            <a:off x="3941315" y="2921023"/>
            <a:ext cx="286929" cy="865188"/>
            <a:chOff x="528" y="240"/>
            <a:chExt cx="181" cy="545"/>
          </a:xfrm>
        </p:grpSpPr>
        <p:cxnSp>
          <p:nvCxnSpPr>
            <p:cNvPr id="1023" name="Google Shape;1023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5" name="Google Shape;1025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geaafa3bdf0_0_1978"/>
          <p:cNvGrpSpPr/>
          <p:nvPr/>
        </p:nvGrpSpPr>
        <p:grpSpPr>
          <a:xfrm>
            <a:off x="4310562" y="2921023"/>
            <a:ext cx="286929" cy="865188"/>
            <a:chOff x="528" y="240"/>
            <a:chExt cx="181" cy="545"/>
          </a:xfrm>
        </p:grpSpPr>
        <p:cxnSp>
          <p:nvCxnSpPr>
            <p:cNvPr id="1027" name="Google Shape;1027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geaafa3bdf0_0_1978"/>
          <p:cNvGrpSpPr/>
          <p:nvPr/>
        </p:nvGrpSpPr>
        <p:grpSpPr>
          <a:xfrm>
            <a:off x="4714588" y="2941260"/>
            <a:ext cx="286929" cy="865188"/>
            <a:chOff x="528" y="240"/>
            <a:chExt cx="181" cy="545"/>
          </a:xfrm>
        </p:grpSpPr>
        <p:cxnSp>
          <p:nvCxnSpPr>
            <p:cNvPr id="1031" name="Google Shape;1031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3" name="Google Shape;1033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geaafa3bdf0_0_1978"/>
          <p:cNvGrpSpPr/>
          <p:nvPr/>
        </p:nvGrpSpPr>
        <p:grpSpPr>
          <a:xfrm>
            <a:off x="3301540" y="2911464"/>
            <a:ext cx="286929" cy="865188"/>
            <a:chOff x="528" y="240"/>
            <a:chExt cx="181" cy="545"/>
          </a:xfrm>
        </p:grpSpPr>
        <p:cxnSp>
          <p:nvCxnSpPr>
            <p:cNvPr id="1035" name="Google Shape;1035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7" name="Google Shape;1037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geaafa3bdf0_0_1978"/>
          <p:cNvGrpSpPr/>
          <p:nvPr/>
        </p:nvGrpSpPr>
        <p:grpSpPr>
          <a:xfrm flipH="1">
            <a:off x="3546660" y="2899526"/>
            <a:ext cx="169240" cy="2038857"/>
            <a:chOff x="2711732" y="4257532"/>
            <a:chExt cx="169240" cy="2038857"/>
          </a:xfrm>
        </p:grpSpPr>
        <p:cxnSp>
          <p:nvCxnSpPr>
            <p:cNvPr id="1039" name="Google Shape;1039;geaafa3bdf0_0_1978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040" name="Google Shape;1040;geaafa3bdf0_0_1978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041" name="Google Shape;1041;geaafa3bdf0_0_1978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2" name="Google Shape;1042;geaafa3bdf0_0_1978"/>
          <p:cNvCxnSpPr/>
          <p:nvPr/>
        </p:nvCxnSpPr>
        <p:spPr>
          <a:xfrm flipH="1" rot="10800000">
            <a:off x="2878235" y="5086133"/>
            <a:ext cx="1337700" cy="13641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43" name="Google Shape;1043;geaafa3bdf0_0_1978"/>
          <p:cNvCxnSpPr/>
          <p:nvPr/>
        </p:nvCxnSpPr>
        <p:spPr>
          <a:xfrm>
            <a:off x="4228653" y="5086192"/>
            <a:ext cx="2095800" cy="1695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44" name="Google Shape;1044;geaafa3bdf0_0_1978"/>
          <p:cNvCxnSpPr/>
          <p:nvPr/>
        </p:nvCxnSpPr>
        <p:spPr>
          <a:xfrm>
            <a:off x="6324600" y="6781800"/>
            <a:ext cx="9270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45" name="Google Shape;1045;geaafa3bdf0_0_1978"/>
          <p:cNvSpPr/>
          <p:nvPr/>
        </p:nvSpPr>
        <p:spPr>
          <a:xfrm>
            <a:off x="1602828" y="6004220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eaafa3bdf0_0_1978"/>
          <p:cNvSpPr/>
          <p:nvPr/>
        </p:nvSpPr>
        <p:spPr>
          <a:xfrm>
            <a:off x="2173911" y="6032060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eaafa3bdf0_0_1978"/>
          <p:cNvSpPr/>
          <p:nvPr/>
        </p:nvSpPr>
        <p:spPr>
          <a:xfrm>
            <a:off x="1981554" y="6013405"/>
            <a:ext cx="127200" cy="158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eaafa3bdf0_0_1978"/>
          <p:cNvSpPr/>
          <p:nvPr/>
        </p:nvSpPr>
        <p:spPr>
          <a:xfrm>
            <a:off x="1794971" y="6010790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eaafa3bdf0_0_1978"/>
          <p:cNvSpPr/>
          <p:nvPr/>
        </p:nvSpPr>
        <p:spPr>
          <a:xfrm>
            <a:off x="2338673" y="6032060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eaafa3bdf0_0_1978"/>
          <p:cNvSpPr/>
          <p:nvPr/>
        </p:nvSpPr>
        <p:spPr>
          <a:xfrm>
            <a:off x="2507812" y="6045715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eaafa3bdf0_0_1978"/>
          <p:cNvSpPr/>
          <p:nvPr/>
        </p:nvSpPr>
        <p:spPr>
          <a:xfrm>
            <a:off x="3556982" y="5863249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eaafa3bdf0_0_1978"/>
          <p:cNvSpPr/>
          <p:nvPr/>
        </p:nvSpPr>
        <p:spPr>
          <a:xfrm>
            <a:off x="3792561" y="5863248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eaafa3bdf0_0_1978"/>
          <p:cNvSpPr/>
          <p:nvPr/>
        </p:nvSpPr>
        <p:spPr>
          <a:xfrm>
            <a:off x="4057262" y="5874899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eaafa3bdf0_0_1978"/>
          <p:cNvSpPr/>
          <p:nvPr/>
        </p:nvSpPr>
        <p:spPr>
          <a:xfrm>
            <a:off x="4370200" y="5874898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eaafa3bdf0_0_1978"/>
          <p:cNvSpPr/>
          <p:nvPr/>
        </p:nvSpPr>
        <p:spPr>
          <a:xfrm>
            <a:off x="4623339" y="5874897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eaafa3bdf0_0_1978"/>
          <p:cNvSpPr/>
          <p:nvPr/>
        </p:nvSpPr>
        <p:spPr>
          <a:xfrm>
            <a:off x="4908000" y="5863247"/>
            <a:ext cx="105600" cy="141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geaafa3bdf0_0_1978"/>
          <p:cNvGrpSpPr/>
          <p:nvPr/>
        </p:nvGrpSpPr>
        <p:grpSpPr>
          <a:xfrm>
            <a:off x="4159188" y="3682536"/>
            <a:ext cx="500466" cy="1105729"/>
            <a:chOff x="2496" y="4380"/>
            <a:chExt cx="300" cy="600"/>
          </a:xfrm>
        </p:grpSpPr>
        <p:sp>
          <p:nvSpPr>
            <p:cNvPr id="1058" name="Google Shape;1058;geaafa3bdf0_0_1978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eaafa3bdf0_0_1978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geaafa3bdf0_0_1978"/>
          <p:cNvGrpSpPr/>
          <p:nvPr/>
        </p:nvGrpSpPr>
        <p:grpSpPr>
          <a:xfrm>
            <a:off x="2655434" y="3826521"/>
            <a:ext cx="500466" cy="1105729"/>
            <a:chOff x="2496" y="4380"/>
            <a:chExt cx="300" cy="600"/>
          </a:xfrm>
        </p:grpSpPr>
        <p:sp>
          <p:nvSpPr>
            <p:cNvPr id="1061" name="Google Shape;1061;geaafa3bdf0_0_1978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eaafa3bdf0_0_1978"/>
            <p:cNvSpPr/>
            <p:nvPr/>
          </p:nvSpPr>
          <p:spPr>
            <a:xfrm>
              <a:off x="2496" y="4380"/>
              <a:ext cx="300" cy="30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geaafa3bdf0_0_1978"/>
          <p:cNvSpPr txBox="1"/>
          <p:nvPr/>
        </p:nvSpPr>
        <p:spPr>
          <a:xfrm>
            <a:off x="408782" y="4837226"/>
            <a:ext cx="5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4" name="Google Shape;1064;geaafa3bdf0_0_1978"/>
          <p:cNvGrpSpPr/>
          <p:nvPr/>
        </p:nvGrpSpPr>
        <p:grpSpPr>
          <a:xfrm>
            <a:off x="2956305" y="2939385"/>
            <a:ext cx="286929" cy="865188"/>
            <a:chOff x="528" y="240"/>
            <a:chExt cx="181" cy="545"/>
          </a:xfrm>
        </p:grpSpPr>
        <p:cxnSp>
          <p:nvCxnSpPr>
            <p:cNvPr id="1065" name="Google Shape;1065;geaafa3bdf0_0_1978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geaafa3bdf0_0_1978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7" name="Google Shape;1067;geaafa3bdf0_0_1978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://bali-construction.com/wp-content/uploads/2015/11/movember.logo_.2.jpg" id="1068" name="Google Shape;1068;geaafa3bdf0_0_1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069" name="Google Shape;1069;geaafa3bdf0_0_1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Google Shape;1075;geaafa3bdf0_0_2167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Doom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Doom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40</a:t>
                      </a:r>
                      <a:r>
                        <a:rPr lang="en-US" sz="1100" u="none" cap="none" strike="noStrike"/>
                        <a:t>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20 </a:t>
                      </a:r>
                      <a:r>
                        <a:rPr lang="en-US" sz="1100"/>
                        <a:t>IDPA</a:t>
                      </a:r>
                      <a:r>
                        <a:rPr lang="en-US" sz="1100" u="none" cap="none" strike="noStrike"/>
                        <a:t> 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marks,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Pulling the string opens the port.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afa3bdf0_0_1"/>
          <p:cNvSpPr txBox="1"/>
          <p:nvPr/>
        </p:nvSpPr>
        <p:spPr>
          <a:xfrm flipH="1" rot="-951">
            <a:off x="430600" y="596650"/>
            <a:ext cx="65097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highlight>
                  <a:schemeClr val="lt1"/>
                </a:highlight>
              </a:rPr>
              <a:t>Movember Charity Classic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In 2012 I partnered with my friend Alan Fuecht, after my Prostate cancer battle; and together we </a:t>
            </a:r>
            <a:r>
              <a:rPr lang="en-US">
                <a:highlight>
                  <a:schemeClr val="lt1"/>
                </a:highlight>
              </a:rPr>
              <a:t>created</a:t>
            </a:r>
            <a:r>
              <a:rPr lang="en-US">
                <a:highlight>
                  <a:schemeClr val="lt1"/>
                </a:highlight>
              </a:rPr>
              <a:t> a 501c </a:t>
            </a:r>
            <a:r>
              <a:rPr lang="en-US">
                <a:highlight>
                  <a:schemeClr val="lt1"/>
                </a:highlight>
              </a:rPr>
              <a:t>charity</a:t>
            </a:r>
            <a:r>
              <a:rPr lang="en-US">
                <a:highlight>
                  <a:schemeClr val="lt1"/>
                </a:highlight>
              </a:rPr>
              <a:t> named Northwest Men’s Health Defense.  NMHD hosts a yearly charity event named the Annual Movember Charity.  This is a charity event in the form of hybrid action pistol shooting match, marrying the action pistol sports USPSA and IDPA rules adn unique.  All match proceeds go to the Movember Organization [</a:t>
            </a:r>
            <a:r>
              <a:rPr lang="en-US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https://movember.com/</a:t>
            </a:r>
            <a:r>
              <a:rPr lang="en-US">
                <a:highlight>
                  <a:schemeClr val="lt1"/>
                </a:highlight>
              </a:rPr>
              <a:t>] and Prostate Cancer Foundation[</a:t>
            </a:r>
            <a:r>
              <a:rPr lang="en-US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http://pcf.org</a:t>
            </a:r>
            <a:r>
              <a:rPr lang="en-US">
                <a:highlight>
                  <a:schemeClr val="lt1"/>
                </a:highlight>
              </a:rPr>
              <a:t>] .  Since the </a:t>
            </a:r>
            <a:r>
              <a:rPr lang="en-US">
                <a:highlight>
                  <a:schemeClr val="lt1"/>
                </a:highlight>
              </a:rPr>
              <a:t>charity’s</a:t>
            </a:r>
            <a:r>
              <a:rPr lang="en-US">
                <a:highlight>
                  <a:schemeClr val="lt1"/>
                </a:highlight>
              </a:rPr>
              <a:t> conception and the generosity of the PNW action pistol shooting family; together we have raised thousands of dollars for medical research, patient support, and awareness programs that have benefited thousands of men that struggle with this cancer.</a:t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The event brings together shooters from both </a:t>
            </a:r>
            <a:r>
              <a:rPr lang="en-US">
                <a:highlight>
                  <a:schemeClr val="lt1"/>
                </a:highlight>
              </a:rPr>
              <a:t>disciplines</a:t>
            </a:r>
            <a:r>
              <a:rPr lang="en-US">
                <a:highlight>
                  <a:schemeClr val="lt1"/>
                </a:highlight>
              </a:rPr>
              <a:t> to </a:t>
            </a:r>
            <a:r>
              <a:rPr lang="en-US">
                <a:highlight>
                  <a:schemeClr val="lt1"/>
                </a:highlight>
              </a:rPr>
              <a:t>enjoy</a:t>
            </a:r>
            <a:r>
              <a:rPr lang="en-US">
                <a:highlight>
                  <a:schemeClr val="lt1"/>
                </a:highlight>
              </a:rPr>
              <a:t> a shooting match incorporating rules from both sports to create a match that is challenging and fun.  </a:t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Prostate Cancer is a deadly cancer, yet quite </a:t>
            </a:r>
            <a:r>
              <a:rPr lang="en-US">
                <a:highlight>
                  <a:schemeClr val="lt1"/>
                </a:highlight>
              </a:rPr>
              <a:t>survivable, with early detection, </a:t>
            </a:r>
            <a:r>
              <a:rPr lang="en-US">
                <a:highlight>
                  <a:schemeClr val="lt1"/>
                </a:highlight>
              </a:rPr>
              <a:t> afflicting men each year.  So far In 2021 there have been </a:t>
            </a:r>
            <a:r>
              <a:rPr lang="en-US">
                <a:highlight>
                  <a:schemeClr val="lt1"/>
                </a:highlight>
              </a:rPr>
              <a:t>approximately</a:t>
            </a:r>
            <a:r>
              <a:rPr lang="en-US">
                <a:highlight>
                  <a:schemeClr val="lt1"/>
                </a:highlight>
              </a:rPr>
              <a:t> 249K men who have contracted the disease with a sobering 34K dying from the disease so far this year.</a:t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We here at NMHD encourage you to get engaged in your Prostate health.  Please work with your doctor, and start a yearly Prostate screening program as soon as possible.</a:t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marR="803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" name="Google Shape;1081;geaafa3bdf0_0_2173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Doom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1082" name="Google Shape;1082;geaafa3bdf0_0_2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083" name="Google Shape;1083;geaafa3bdf0_0_2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4" name="Google Shape;1084;geaafa3bdf0_0_2173"/>
          <p:cNvGrpSpPr/>
          <p:nvPr/>
        </p:nvGrpSpPr>
        <p:grpSpPr>
          <a:xfrm>
            <a:off x="4017188" y="1946409"/>
            <a:ext cx="169240" cy="2038857"/>
            <a:chOff x="2711732" y="4257532"/>
            <a:chExt cx="169240" cy="2038857"/>
          </a:xfrm>
        </p:grpSpPr>
        <p:cxnSp>
          <p:nvCxnSpPr>
            <p:cNvPr id="1085" name="Google Shape;1085;geaafa3bdf0_0_2173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086" name="Google Shape;1086;geaafa3bdf0_0_2173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087" name="Google Shape;1087;geaafa3bdf0_0_2173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Google Shape;1088;geaafa3bdf0_0_2173"/>
          <p:cNvGrpSpPr/>
          <p:nvPr/>
        </p:nvGrpSpPr>
        <p:grpSpPr>
          <a:xfrm>
            <a:off x="2722183" y="2684222"/>
            <a:ext cx="1441451" cy="1291200"/>
            <a:chOff x="3886200" y="4265859"/>
            <a:chExt cx="1441451" cy="1291200"/>
          </a:xfrm>
        </p:grpSpPr>
        <p:sp>
          <p:nvSpPr>
            <p:cNvPr id="1089" name="Google Shape;1089;geaafa3bdf0_0_2173"/>
            <p:cNvSpPr/>
            <p:nvPr/>
          </p:nvSpPr>
          <p:spPr>
            <a:xfrm>
              <a:off x="3917950" y="4279500"/>
              <a:ext cx="1409700" cy="809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0" name="Google Shape;1090;geaafa3bdf0_0_2173"/>
            <p:cNvCxnSpPr/>
            <p:nvPr/>
          </p:nvCxnSpPr>
          <p:spPr>
            <a:xfrm>
              <a:off x="3886200" y="4265859"/>
              <a:ext cx="0" cy="12912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091" name="Google Shape;1091;geaafa3bdf0_0_2173"/>
            <p:cNvCxnSpPr/>
            <p:nvPr/>
          </p:nvCxnSpPr>
          <p:spPr>
            <a:xfrm>
              <a:off x="5327651" y="4265859"/>
              <a:ext cx="0" cy="12777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092" name="Google Shape;1092;geaafa3bdf0_0_2173"/>
            <p:cNvSpPr/>
            <p:nvPr/>
          </p:nvSpPr>
          <p:spPr>
            <a:xfrm>
              <a:off x="4470400" y="4291259"/>
              <a:ext cx="304800" cy="825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geaafa3bdf0_0_2173"/>
          <p:cNvSpPr/>
          <p:nvPr/>
        </p:nvSpPr>
        <p:spPr>
          <a:xfrm>
            <a:off x="914400" y="4876800"/>
            <a:ext cx="1447800" cy="36576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geaafa3bdf0_0_2173"/>
          <p:cNvCxnSpPr/>
          <p:nvPr/>
        </p:nvCxnSpPr>
        <p:spPr>
          <a:xfrm>
            <a:off x="5485764" y="76200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95" name="Google Shape;1095;geaafa3bdf0_0_2173"/>
          <p:cNvCxnSpPr/>
          <p:nvPr/>
        </p:nvCxnSpPr>
        <p:spPr>
          <a:xfrm rot="10800000">
            <a:off x="5582964" y="4343400"/>
            <a:ext cx="1045800" cy="3276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96" name="Google Shape;1096;geaafa3bdf0_0_2173"/>
          <p:cNvCxnSpPr/>
          <p:nvPr/>
        </p:nvCxnSpPr>
        <p:spPr>
          <a:xfrm rot="10800000">
            <a:off x="4440058" y="5105400"/>
            <a:ext cx="995700" cy="2514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97" name="Google Shape;1097;geaafa3bdf0_0_2173"/>
          <p:cNvCxnSpPr/>
          <p:nvPr/>
        </p:nvCxnSpPr>
        <p:spPr>
          <a:xfrm rot="10800000">
            <a:off x="2286000" y="4724400"/>
            <a:ext cx="2133600" cy="3810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98" name="Google Shape;1098;geaafa3bdf0_0_2173"/>
          <p:cNvCxnSpPr/>
          <p:nvPr/>
        </p:nvCxnSpPr>
        <p:spPr>
          <a:xfrm rot="10800000">
            <a:off x="2286000" y="38100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99" name="Google Shape;1099;geaafa3bdf0_0_2173"/>
          <p:cNvCxnSpPr/>
          <p:nvPr/>
        </p:nvCxnSpPr>
        <p:spPr>
          <a:xfrm>
            <a:off x="2286000" y="3810000"/>
            <a:ext cx="3297000" cy="533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100" name="Google Shape;1100;geaafa3bdf0_0_2173"/>
          <p:cNvGrpSpPr/>
          <p:nvPr/>
        </p:nvGrpSpPr>
        <p:grpSpPr>
          <a:xfrm>
            <a:off x="5557757" y="3491866"/>
            <a:ext cx="286929" cy="865188"/>
            <a:chOff x="528" y="240"/>
            <a:chExt cx="181" cy="545"/>
          </a:xfrm>
        </p:grpSpPr>
        <p:cxnSp>
          <p:nvCxnSpPr>
            <p:cNvPr id="1101" name="Google Shape;1101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3" name="Google Shape;1103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geaafa3bdf0_0_2173"/>
          <p:cNvGrpSpPr/>
          <p:nvPr/>
        </p:nvGrpSpPr>
        <p:grpSpPr>
          <a:xfrm>
            <a:off x="6069964" y="5052696"/>
            <a:ext cx="286929" cy="865188"/>
            <a:chOff x="528" y="240"/>
            <a:chExt cx="181" cy="545"/>
          </a:xfrm>
        </p:grpSpPr>
        <p:cxnSp>
          <p:nvCxnSpPr>
            <p:cNvPr id="1105" name="Google Shape;1105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7" name="Google Shape;1107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geaafa3bdf0_0_2173"/>
          <p:cNvGrpSpPr/>
          <p:nvPr/>
        </p:nvGrpSpPr>
        <p:grpSpPr>
          <a:xfrm>
            <a:off x="5819932" y="4267200"/>
            <a:ext cx="286929" cy="865188"/>
            <a:chOff x="528" y="240"/>
            <a:chExt cx="181" cy="545"/>
          </a:xfrm>
        </p:grpSpPr>
        <p:cxnSp>
          <p:nvCxnSpPr>
            <p:cNvPr id="1109" name="Google Shape;1109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1" name="Google Shape;1111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geaafa3bdf0_0_2173"/>
          <p:cNvGrpSpPr/>
          <p:nvPr/>
        </p:nvGrpSpPr>
        <p:grpSpPr>
          <a:xfrm>
            <a:off x="6376986" y="5943601"/>
            <a:ext cx="286929" cy="865187"/>
            <a:chOff x="528" y="240"/>
            <a:chExt cx="181" cy="545"/>
          </a:xfrm>
        </p:grpSpPr>
        <p:cxnSp>
          <p:nvCxnSpPr>
            <p:cNvPr id="1113" name="Google Shape;1113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5" name="Google Shape;1115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geaafa3bdf0_0_2173"/>
          <p:cNvGrpSpPr/>
          <p:nvPr/>
        </p:nvGrpSpPr>
        <p:grpSpPr>
          <a:xfrm flipH="1">
            <a:off x="5418237" y="2228429"/>
            <a:ext cx="169240" cy="2038857"/>
            <a:chOff x="2711732" y="4257532"/>
            <a:chExt cx="169240" cy="2038857"/>
          </a:xfrm>
        </p:grpSpPr>
        <p:cxnSp>
          <p:nvCxnSpPr>
            <p:cNvPr id="1117" name="Google Shape;1117;geaafa3bdf0_0_2173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118" name="Google Shape;1118;geaafa3bdf0_0_2173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119" name="Google Shape;1119;geaafa3bdf0_0_2173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0" name="Google Shape;1120;geaafa3bdf0_0_2173"/>
          <p:cNvGrpSpPr/>
          <p:nvPr/>
        </p:nvGrpSpPr>
        <p:grpSpPr>
          <a:xfrm>
            <a:off x="4797172" y="1954608"/>
            <a:ext cx="286929" cy="865188"/>
            <a:chOff x="528" y="240"/>
            <a:chExt cx="181" cy="545"/>
          </a:xfrm>
        </p:grpSpPr>
        <p:cxnSp>
          <p:nvCxnSpPr>
            <p:cNvPr id="1121" name="Google Shape;1121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3" name="Google Shape;1123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geaafa3bdf0_0_2173"/>
          <p:cNvGrpSpPr/>
          <p:nvPr/>
        </p:nvGrpSpPr>
        <p:grpSpPr>
          <a:xfrm>
            <a:off x="5160619" y="1954607"/>
            <a:ext cx="286929" cy="865188"/>
            <a:chOff x="528" y="240"/>
            <a:chExt cx="181" cy="545"/>
          </a:xfrm>
        </p:grpSpPr>
        <p:cxnSp>
          <p:nvCxnSpPr>
            <p:cNvPr id="1125" name="Google Shape;1125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7" name="Google Shape;1127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Google Shape;1128;geaafa3bdf0_0_2173"/>
          <p:cNvGrpSpPr/>
          <p:nvPr/>
        </p:nvGrpSpPr>
        <p:grpSpPr>
          <a:xfrm>
            <a:off x="4480290" y="1948257"/>
            <a:ext cx="286929" cy="865188"/>
            <a:chOff x="528" y="240"/>
            <a:chExt cx="181" cy="545"/>
          </a:xfrm>
        </p:grpSpPr>
        <p:cxnSp>
          <p:nvCxnSpPr>
            <p:cNvPr id="1129" name="Google Shape;1129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1" name="Google Shape;1131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geaafa3bdf0_0_2173"/>
          <p:cNvGrpSpPr/>
          <p:nvPr/>
        </p:nvGrpSpPr>
        <p:grpSpPr>
          <a:xfrm>
            <a:off x="4135474" y="1954608"/>
            <a:ext cx="286929" cy="865188"/>
            <a:chOff x="528" y="240"/>
            <a:chExt cx="181" cy="545"/>
          </a:xfrm>
        </p:grpSpPr>
        <p:cxnSp>
          <p:nvCxnSpPr>
            <p:cNvPr id="1133" name="Google Shape;1133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5" name="Google Shape;1135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geaafa3bdf0_0_2173"/>
          <p:cNvGrpSpPr/>
          <p:nvPr/>
        </p:nvGrpSpPr>
        <p:grpSpPr>
          <a:xfrm>
            <a:off x="2602416" y="1964312"/>
            <a:ext cx="286929" cy="865188"/>
            <a:chOff x="528" y="240"/>
            <a:chExt cx="181" cy="545"/>
          </a:xfrm>
        </p:grpSpPr>
        <p:cxnSp>
          <p:nvCxnSpPr>
            <p:cNvPr id="1137" name="Google Shape;1137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9" name="Google Shape;1139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geaafa3bdf0_0_2173"/>
          <p:cNvGrpSpPr/>
          <p:nvPr/>
        </p:nvGrpSpPr>
        <p:grpSpPr>
          <a:xfrm>
            <a:off x="2944941" y="1954608"/>
            <a:ext cx="286929" cy="865188"/>
            <a:chOff x="528" y="240"/>
            <a:chExt cx="181" cy="545"/>
          </a:xfrm>
        </p:grpSpPr>
        <p:cxnSp>
          <p:nvCxnSpPr>
            <p:cNvPr id="1141" name="Google Shape;1141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3" name="Google Shape;1143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geaafa3bdf0_0_2173"/>
          <p:cNvGrpSpPr/>
          <p:nvPr/>
        </p:nvGrpSpPr>
        <p:grpSpPr>
          <a:xfrm>
            <a:off x="3280367" y="1954608"/>
            <a:ext cx="286929" cy="865188"/>
            <a:chOff x="528" y="240"/>
            <a:chExt cx="181" cy="545"/>
          </a:xfrm>
        </p:grpSpPr>
        <p:cxnSp>
          <p:nvCxnSpPr>
            <p:cNvPr id="1145" name="Google Shape;1145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7" name="Google Shape;1147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geaafa3bdf0_0_2173"/>
          <p:cNvGrpSpPr/>
          <p:nvPr/>
        </p:nvGrpSpPr>
        <p:grpSpPr>
          <a:xfrm>
            <a:off x="3597249" y="1954608"/>
            <a:ext cx="286929" cy="865188"/>
            <a:chOff x="528" y="240"/>
            <a:chExt cx="181" cy="545"/>
          </a:xfrm>
        </p:grpSpPr>
        <p:cxnSp>
          <p:nvCxnSpPr>
            <p:cNvPr id="1149" name="Google Shape;1149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1" name="Google Shape;1151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2" name="Google Shape;1152;geaafa3bdf0_0_2173"/>
          <p:cNvGrpSpPr/>
          <p:nvPr/>
        </p:nvGrpSpPr>
        <p:grpSpPr>
          <a:xfrm>
            <a:off x="2513103" y="1877490"/>
            <a:ext cx="169240" cy="2038857"/>
            <a:chOff x="2711732" y="4257532"/>
            <a:chExt cx="169240" cy="2038857"/>
          </a:xfrm>
        </p:grpSpPr>
        <p:cxnSp>
          <p:nvCxnSpPr>
            <p:cNvPr id="1153" name="Google Shape;1153;geaafa3bdf0_0_2173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154" name="Google Shape;1154;geaafa3bdf0_0_2173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155" name="Google Shape;1155;geaafa3bdf0_0_2173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geaafa3bdf0_0_2173"/>
          <p:cNvGrpSpPr/>
          <p:nvPr/>
        </p:nvGrpSpPr>
        <p:grpSpPr>
          <a:xfrm>
            <a:off x="3297268" y="2689202"/>
            <a:ext cx="381000" cy="937200"/>
            <a:chOff x="6299200" y="2743200"/>
            <a:chExt cx="381000" cy="937200"/>
          </a:xfrm>
        </p:grpSpPr>
        <p:sp>
          <p:nvSpPr>
            <p:cNvPr id="1157" name="Google Shape;1157;geaafa3bdf0_0_2173"/>
            <p:cNvSpPr/>
            <p:nvPr/>
          </p:nvSpPr>
          <p:spPr>
            <a:xfrm>
              <a:off x="6299200" y="2743200"/>
              <a:ext cx="381000" cy="937200"/>
            </a:xfrm>
            <a:prstGeom prst="rect">
              <a:avLst/>
            </a:prstGeom>
            <a:solidFill>
              <a:srgbClr val="EBDAB9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geaafa3bdf0_0_2173"/>
            <p:cNvCxnSpPr/>
            <p:nvPr/>
          </p:nvCxnSpPr>
          <p:spPr>
            <a:xfrm>
              <a:off x="6489700" y="2743200"/>
              <a:ext cx="0" cy="611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159" name="Google Shape;1159;geaafa3bdf0_0_2173"/>
            <p:cNvSpPr/>
            <p:nvPr/>
          </p:nvSpPr>
          <p:spPr>
            <a:xfrm>
              <a:off x="6388100" y="3290731"/>
              <a:ext cx="203100" cy="228600"/>
            </a:xfrm>
            <a:prstGeom prst="donut">
              <a:avLst>
                <a:gd fmla="val 4146" name="adj"/>
              </a:avLst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geaafa3bdf0_0_2173"/>
          <p:cNvGrpSpPr/>
          <p:nvPr/>
        </p:nvGrpSpPr>
        <p:grpSpPr>
          <a:xfrm flipH="1">
            <a:off x="689493" y="3167520"/>
            <a:ext cx="222456" cy="941388"/>
            <a:chOff x="384" y="816"/>
            <a:chExt cx="140" cy="593"/>
          </a:xfrm>
        </p:grpSpPr>
        <p:cxnSp>
          <p:nvCxnSpPr>
            <p:cNvPr id="1161" name="Google Shape;1161;geaafa3bdf0_0_2173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geaafa3bdf0_0_2173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geaafa3bdf0_0_2173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geaafa3bdf0_0_2173"/>
          <p:cNvGrpSpPr/>
          <p:nvPr/>
        </p:nvGrpSpPr>
        <p:grpSpPr>
          <a:xfrm flipH="1">
            <a:off x="669251" y="3783331"/>
            <a:ext cx="222456" cy="941388"/>
            <a:chOff x="384" y="816"/>
            <a:chExt cx="140" cy="593"/>
          </a:xfrm>
        </p:grpSpPr>
        <p:cxnSp>
          <p:nvCxnSpPr>
            <p:cNvPr id="1165" name="Google Shape;1165;geaafa3bdf0_0_2173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geaafa3bdf0_0_2173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7" name="Google Shape;1167;geaafa3bdf0_0_2173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geaafa3bdf0_0_2173"/>
          <p:cNvGrpSpPr/>
          <p:nvPr/>
        </p:nvGrpSpPr>
        <p:grpSpPr>
          <a:xfrm flipH="1">
            <a:off x="679422" y="1914126"/>
            <a:ext cx="222456" cy="941388"/>
            <a:chOff x="384" y="816"/>
            <a:chExt cx="140" cy="593"/>
          </a:xfrm>
        </p:grpSpPr>
        <p:cxnSp>
          <p:nvCxnSpPr>
            <p:cNvPr id="1169" name="Google Shape;1169;geaafa3bdf0_0_2173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geaafa3bdf0_0_2173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1" name="Google Shape;1171;geaafa3bdf0_0_2173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2" name="Google Shape;1172;geaafa3bdf0_0_2173"/>
          <p:cNvGrpSpPr/>
          <p:nvPr/>
        </p:nvGrpSpPr>
        <p:grpSpPr>
          <a:xfrm flipH="1">
            <a:off x="678760" y="2523354"/>
            <a:ext cx="222456" cy="941388"/>
            <a:chOff x="384" y="816"/>
            <a:chExt cx="140" cy="593"/>
          </a:xfrm>
        </p:grpSpPr>
        <p:cxnSp>
          <p:nvCxnSpPr>
            <p:cNvPr id="1173" name="Google Shape;1173;geaafa3bdf0_0_2173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geaafa3bdf0_0_2173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5" name="Google Shape;1175;geaafa3bdf0_0_2173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geaafa3bdf0_0_2173"/>
          <p:cNvGrpSpPr/>
          <p:nvPr/>
        </p:nvGrpSpPr>
        <p:grpSpPr>
          <a:xfrm>
            <a:off x="2144768" y="1954608"/>
            <a:ext cx="286929" cy="865188"/>
            <a:chOff x="528" y="240"/>
            <a:chExt cx="181" cy="545"/>
          </a:xfrm>
        </p:grpSpPr>
        <p:cxnSp>
          <p:nvCxnSpPr>
            <p:cNvPr id="1177" name="Google Shape;1177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9" name="Google Shape;1179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geaafa3bdf0_0_2173"/>
          <p:cNvGrpSpPr/>
          <p:nvPr/>
        </p:nvGrpSpPr>
        <p:grpSpPr>
          <a:xfrm>
            <a:off x="1819075" y="1954608"/>
            <a:ext cx="286929" cy="865188"/>
            <a:chOff x="528" y="240"/>
            <a:chExt cx="181" cy="545"/>
          </a:xfrm>
        </p:grpSpPr>
        <p:cxnSp>
          <p:nvCxnSpPr>
            <p:cNvPr id="1181" name="Google Shape;1181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3" name="Google Shape;1183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geaafa3bdf0_0_2173"/>
          <p:cNvGrpSpPr/>
          <p:nvPr/>
        </p:nvGrpSpPr>
        <p:grpSpPr>
          <a:xfrm>
            <a:off x="1496243" y="1954608"/>
            <a:ext cx="286929" cy="865188"/>
            <a:chOff x="528" y="240"/>
            <a:chExt cx="181" cy="545"/>
          </a:xfrm>
        </p:grpSpPr>
        <p:cxnSp>
          <p:nvCxnSpPr>
            <p:cNvPr id="1185" name="Google Shape;1185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geaafa3bdf0_0_2173"/>
          <p:cNvGrpSpPr/>
          <p:nvPr/>
        </p:nvGrpSpPr>
        <p:grpSpPr>
          <a:xfrm>
            <a:off x="1189897" y="1946274"/>
            <a:ext cx="286929" cy="865188"/>
            <a:chOff x="528" y="240"/>
            <a:chExt cx="181" cy="545"/>
          </a:xfrm>
        </p:grpSpPr>
        <p:cxnSp>
          <p:nvCxnSpPr>
            <p:cNvPr id="1189" name="Google Shape;1189;geaafa3bdf0_0_2173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geaafa3bdf0_0_2173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1" name="Google Shape;1191;geaafa3bdf0_0_2173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geaafa3bdf0_0_2173"/>
          <p:cNvGrpSpPr/>
          <p:nvPr/>
        </p:nvGrpSpPr>
        <p:grpSpPr>
          <a:xfrm>
            <a:off x="813251" y="2241516"/>
            <a:ext cx="1124100" cy="1923329"/>
            <a:chOff x="-539984" y="716517"/>
            <a:chExt cx="1124100" cy="1923329"/>
          </a:xfrm>
        </p:grpSpPr>
        <p:cxnSp>
          <p:nvCxnSpPr>
            <p:cNvPr id="1193" name="Google Shape;1193;geaafa3bdf0_0_2173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194" name="Google Shape;1194;geaafa3bdf0_0_2173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5" name="Google Shape;1195;geaafa3bdf0_0_2173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1196" name="Google Shape;1196;geaafa3bdf0_0_2173"/>
          <p:cNvSpPr txBox="1"/>
          <p:nvPr/>
        </p:nvSpPr>
        <p:spPr>
          <a:xfrm>
            <a:off x="6019800" y="762000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ali-construction.com/wp-content/uploads/2015/11/movember.logo_.2.jpg" id="1197" name="Google Shape;1197;geaafa3bdf0_0_2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198" name="Google Shape;1198;geaafa3bdf0_0_2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4be3c48b_0_15"/>
          <p:cNvSpPr txBox="1"/>
          <p:nvPr/>
        </p:nvSpPr>
        <p:spPr>
          <a:xfrm rot="-165">
            <a:off x="539275" y="423024"/>
            <a:ext cx="62493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Match Schedule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0700		Action Bays Open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0730		Registration Opens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0830		Stage Walk 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0850		Shooter’s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0900		Match Starts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1500		Approx. Match Concludes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1500		Approx. Stage Tear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1600		Approx. Awards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1630		Action Bays Closed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f4be3c48b_0_9"/>
          <p:cNvSpPr txBox="1"/>
          <p:nvPr/>
        </p:nvSpPr>
        <p:spPr>
          <a:xfrm>
            <a:off x="390900" y="1800225"/>
            <a:ext cx="6549600" cy="8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Match Format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Action Pistol Match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7 stages including lots of steel, shooting clays, activators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7 divisions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Carry Optics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PCC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SSP &amp; Production (mags loaded to 10 + 1 loaded chamber start)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ESP &amp; Limited (mags fully loaded)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Open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Single Stack/CDP (.45ACP only)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Revolver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Most divisions translate 1:1, but some don't. Note: ESP is fully loaded mags. SingleStack/CDP is 45ACP only, but not necessarily a 1911 design. There is no CCP or BUG. you won't have enough mags for this match and will find more enjoyment in the higher cap divisions.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IDPA targets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IDPA scoring rules with electronic scoring with PractiScore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USPSA equipment rules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USPSA stage design philosophy and rules 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https://practiscore.com/movember-2021/register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4be3c48b_0_3"/>
          <p:cNvSpPr txBox="1"/>
          <p:nvPr/>
        </p:nvSpPr>
        <p:spPr>
          <a:xfrm>
            <a:off x="342900" y="1262025"/>
            <a:ext cx="6741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Movember Scoring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The match incorporates the IDPA targets and IDPA scoring; and USPSA rules regarding gear management and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stage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execution.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We will be trying a slightly modified method of scoring for this match called TimePlus/w Points.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This does not change how you score a stage. It is still conventional IDPA -0, -1, -3, Noshoot-5, PE -3, etcetc.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HOWEVER, this changes how the overall match results are calculated.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In IDPA, each stage final time is added together and that's your final score for the match.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This means a no-shoot and a PE or two on a stage haunts you for the rest of the match and has significant impacts on your final score.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With the "Points" system, this effect is diminished.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Your TimePlus score for the stage is ranked against everybody else in your division and you are assigned a percentage based on the fastest(lowest time) finish on that stage.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Each stage is worth 100 points and you receive points based on your percentage for each stage.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At the end, your points are added together and that's your match finish.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Thus, a noshoot on stage 1 will impact how many points you get for stage 1, but the effect of that noshoot on the final score is softened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afa3bdf0_0_6"/>
          <p:cNvSpPr txBox="1"/>
          <p:nvPr/>
        </p:nvSpPr>
        <p:spPr>
          <a:xfrm>
            <a:off x="356625" y="356625"/>
            <a:ext cx="6515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Special Thanks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Food Provided By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Mobile Mayan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https://www.mobilemayan.com/#Menu-1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Auction Table Provided By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Pantel Tactical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Range Facilities Provided By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Renton Fish &amp;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All the Match Staff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geaafa3bdf0_0_1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Call of Duty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Call of Duty </a:t>
                      </a:r>
                      <a:r>
                        <a:rPr lang="en-US" sz="1100" u="none" cap="none" strike="noStrike"/>
                        <a:t>is a 30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15 IDPA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</a:t>
                      </a:r>
                      <a:r>
                        <a:rPr lang="en-US" sz="1100"/>
                        <a:t>nding inside Box A, handgun unloaded and holstered. All magazines placed on any of the barrels.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inside Box A, PCC unloaded with stock touching belt and muzzle pointed downrange. All magazines placed on any of the barrels.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**Unloaded means chamber empty, slide forward/bolt closed, hammer/striker down, no mag inserted**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</a:t>
                      </a:r>
                      <a:r>
                        <a:rPr lang="en-US" sz="1100"/>
                        <a:t>e targets from within the shooting areas.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Box A is NOT a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geaafa3bdf0_0_22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Call of Duty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</a:t>
                      </a:r>
                      <a:r>
                        <a:rPr b="1" lang="en-US" sz="1200"/>
                        <a:t>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209" name="Google Shape;209;geaafa3bdf0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210" name="Google Shape;210;geaafa3bdf0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geaafa3bdf0_0_22"/>
          <p:cNvGrpSpPr/>
          <p:nvPr/>
        </p:nvGrpSpPr>
        <p:grpSpPr>
          <a:xfrm flipH="1">
            <a:off x="3961711" y="2083372"/>
            <a:ext cx="169240" cy="2038857"/>
            <a:chOff x="2711732" y="4257532"/>
            <a:chExt cx="169240" cy="2038857"/>
          </a:xfrm>
        </p:grpSpPr>
        <p:cxnSp>
          <p:nvCxnSpPr>
            <p:cNvPr id="212" name="Google Shape;212;geaafa3bdf0_0_22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13" name="Google Shape;213;geaafa3bdf0_0_22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14" name="Google Shape;214;geaafa3bdf0_0_22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eaafa3bdf0_0_22"/>
          <p:cNvGrpSpPr/>
          <p:nvPr/>
        </p:nvGrpSpPr>
        <p:grpSpPr>
          <a:xfrm flipH="1">
            <a:off x="582633" y="4981570"/>
            <a:ext cx="222456" cy="941388"/>
            <a:chOff x="384" y="816"/>
            <a:chExt cx="140" cy="593"/>
          </a:xfrm>
        </p:grpSpPr>
        <p:cxnSp>
          <p:nvCxnSpPr>
            <p:cNvPr id="216" name="Google Shape;216;geaafa3bdf0_0_2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geaafa3bdf0_0_2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geaafa3bdf0_0_2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eaafa3bdf0_0_22"/>
          <p:cNvSpPr/>
          <p:nvPr/>
        </p:nvSpPr>
        <p:spPr>
          <a:xfrm>
            <a:off x="762000" y="7760732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aafa3bdf0_0_22"/>
          <p:cNvSpPr txBox="1"/>
          <p:nvPr/>
        </p:nvSpPr>
        <p:spPr>
          <a:xfrm flipH="1">
            <a:off x="914401" y="7924800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aafa3bdf0_0_22"/>
          <p:cNvSpPr/>
          <p:nvPr/>
        </p:nvSpPr>
        <p:spPr>
          <a:xfrm>
            <a:off x="942975" y="7110373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geaafa3bdf0_0_22"/>
          <p:cNvGrpSpPr/>
          <p:nvPr/>
        </p:nvGrpSpPr>
        <p:grpSpPr>
          <a:xfrm>
            <a:off x="1288023" y="4851455"/>
            <a:ext cx="1124100" cy="1923329"/>
            <a:chOff x="-539984" y="716517"/>
            <a:chExt cx="1124100" cy="1923329"/>
          </a:xfrm>
        </p:grpSpPr>
        <p:cxnSp>
          <p:nvCxnSpPr>
            <p:cNvPr id="223" name="Google Shape;223;geaafa3bdf0_0_22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24" name="Google Shape;224;geaafa3bdf0_0_22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geaafa3bdf0_0_22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226" name="Google Shape;226;geaafa3bdf0_0_22"/>
          <p:cNvGrpSpPr/>
          <p:nvPr/>
        </p:nvGrpSpPr>
        <p:grpSpPr>
          <a:xfrm>
            <a:off x="148422" y="4872114"/>
            <a:ext cx="1124100" cy="1923329"/>
            <a:chOff x="-539984" y="716517"/>
            <a:chExt cx="1124100" cy="1923329"/>
          </a:xfrm>
        </p:grpSpPr>
        <p:cxnSp>
          <p:nvCxnSpPr>
            <p:cNvPr id="227" name="Google Shape;227;geaafa3bdf0_0_22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28" name="Google Shape;228;geaafa3bdf0_0_22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geaafa3bdf0_0_22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230" name="Google Shape;230;geaafa3bdf0_0_22"/>
          <p:cNvGrpSpPr/>
          <p:nvPr/>
        </p:nvGrpSpPr>
        <p:grpSpPr>
          <a:xfrm flipH="1">
            <a:off x="942975" y="3749597"/>
            <a:ext cx="222456" cy="941388"/>
            <a:chOff x="384" y="816"/>
            <a:chExt cx="140" cy="593"/>
          </a:xfrm>
        </p:grpSpPr>
        <p:cxnSp>
          <p:nvCxnSpPr>
            <p:cNvPr id="231" name="Google Shape;231;geaafa3bdf0_0_2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geaafa3bdf0_0_2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geaafa3bdf0_0_2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eaafa3bdf0_0_22"/>
          <p:cNvGrpSpPr/>
          <p:nvPr/>
        </p:nvGrpSpPr>
        <p:grpSpPr>
          <a:xfrm flipH="1">
            <a:off x="681991" y="3810763"/>
            <a:ext cx="222456" cy="941388"/>
            <a:chOff x="384" y="816"/>
            <a:chExt cx="140" cy="593"/>
          </a:xfrm>
        </p:grpSpPr>
        <p:cxnSp>
          <p:nvCxnSpPr>
            <p:cNvPr id="235" name="Google Shape;235;geaafa3bdf0_0_2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geaafa3bdf0_0_2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geaafa3bdf0_0_2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geaafa3bdf0_0_22"/>
          <p:cNvGrpSpPr/>
          <p:nvPr/>
        </p:nvGrpSpPr>
        <p:grpSpPr>
          <a:xfrm flipH="1">
            <a:off x="1280460" y="4921245"/>
            <a:ext cx="222456" cy="941388"/>
            <a:chOff x="384" y="816"/>
            <a:chExt cx="140" cy="593"/>
          </a:xfrm>
        </p:grpSpPr>
        <p:cxnSp>
          <p:nvCxnSpPr>
            <p:cNvPr id="239" name="Google Shape;239;geaafa3bdf0_0_22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geaafa3bdf0_0_22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geaafa3bdf0_0_22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geaafa3bdf0_0_22"/>
          <p:cNvGrpSpPr/>
          <p:nvPr/>
        </p:nvGrpSpPr>
        <p:grpSpPr>
          <a:xfrm>
            <a:off x="994507" y="6196039"/>
            <a:ext cx="1510984" cy="1073723"/>
            <a:chOff x="846303" y="2263066"/>
            <a:chExt cx="1510984" cy="1073723"/>
          </a:xfrm>
        </p:grpSpPr>
        <p:grpSp>
          <p:nvGrpSpPr>
            <p:cNvPr id="243" name="Google Shape;243;geaafa3bdf0_0_22"/>
            <p:cNvGrpSpPr/>
            <p:nvPr/>
          </p:nvGrpSpPr>
          <p:grpSpPr>
            <a:xfrm>
              <a:off x="846303" y="2263066"/>
              <a:ext cx="1510984" cy="1073723"/>
              <a:chOff x="886323" y="2331261"/>
              <a:chExt cx="1510984" cy="1073723"/>
            </a:xfrm>
          </p:grpSpPr>
          <p:cxnSp>
            <p:nvCxnSpPr>
              <p:cNvPr id="244" name="Google Shape;244;geaafa3bdf0_0_22"/>
              <p:cNvCxnSpPr/>
              <p:nvPr/>
            </p:nvCxnSpPr>
            <p:spPr>
              <a:xfrm flipH="1">
                <a:off x="886323" y="2346884"/>
                <a:ext cx="11700" cy="1058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45" name="Google Shape;245;geaafa3bdf0_0_22"/>
              <p:cNvCxnSpPr/>
              <p:nvPr/>
            </p:nvCxnSpPr>
            <p:spPr>
              <a:xfrm>
                <a:off x="898023" y="2331261"/>
                <a:ext cx="14733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46" name="Google Shape;246;geaafa3bdf0_0_22"/>
              <p:cNvCxnSpPr/>
              <p:nvPr/>
            </p:nvCxnSpPr>
            <p:spPr>
              <a:xfrm>
                <a:off x="2371224" y="2331261"/>
                <a:ext cx="18900" cy="10737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47" name="Google Shape;247;geaafa3bdf0_0_22"/>
              <p:cNvCxnSpPr/>
              <p:nvPr/>
            </p:nvCxnSpPr>
            <p:spPr>
              <a:xfrm>
                <a:off x="891907" y="3073596"/>
                <a:ext cx="1505400" cy="14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248" name="Google Shape;248;geaafa3bdf0_0_22"/>
            <p:cNvSpPr/>
            <p:nvPr/>
          </p:nvSpPr>
          <p:spPr>
            <a:xfrm>
              <a:off x="887414" y="2321485"/>
              <a:ext cx="1431000" cy="698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9" name="Google Shape;249;geaafa3bdf0_0_22"/>
          <p:cNvCxnSpPr/>
          <p:nvPr/>
        </p:nvCxnSpPr>
        <p:spPr>
          <a:xfrm>
            <a:off x="459806" y="4872007"/>
            <a:ext cx="1147200" cy="30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0" name="Google Shape;250;geaafa3bdf0_0_22"/>
          <p:cNvCxnSpPr/>
          <p:nvPr/>
        </p:nvCxnSpPr>
        <p:spPr>
          <a:xfrm>
            <a:off x="1599407" y="4878404"/>
            <a:ext cx="920400" cy="13761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1" name="Google Shape;251;geaafa3bdf0_0_22"/>
          <p:cNvCxnSpPr/>
          <p:nvPr/>
        </p:nvCxnSpPr>
        <p:spPr>
          <a:xfrm>
            <a:off x="480361" y="4892247"/>
            <a:ext cx="546300" cy="13263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2" name="Google Shape;252;geaafa3bdf0_0_22"/>
          <p:cNvCxnSpPr/>
          <p:nvPr/>
        </p:nvCxnSpPr>
        <p:spPr>
          <a:xfrm rot="10800000">
            <a:off x="1054131" y="6218538"/>
            <a:ext cx="1465800" cy="2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253" name="Google Shape;253;geaafa3bdf0_0_22"/>
          <p:cNvGrpSpPr/>
          <p:nvPr/>
        </p:nvGrpSpPr>
        <p:grpSpPr>
          <a:xfrm flipH="1">
            <a:off x="2330615" y="3479775"/>
            <a:ext cx="169240" cy="2038857"/>
            <a:chOff x="2711732" y="4257532"/>
            <a:chExt cx="169240" cy="2038857"/>
          </a:xfrm>
        </p:grpSpPr>
        <p:cxnSp>
          <p:nvCxnSpPr>
            <p:cNvPr id="254" name="Google Shape;254;geaafa3bdf0_0_22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5" name="Google Shape;255;geaafa3bdf0_0_22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56" name="Google Shape;256;geaafa3bdf0_0_22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geaafa3bdf0_0_22"/>
          <p:cNvGrpSpPr/>
          <p:nvPr/>
        </p:nvGrpSpPr>
        <p:grpSpPr>
          <a:xfrm>
            <a:off x="2505439" y="3490798"/>
            <a:ext cx="1510984" cy="1073723"/>
            <a:chOff x="846303" y="2263066"/>
            <a:chExt cx="1510984" cy="1073723"/>
          </a:xfrm>
        </p:grpSpPr>
        <p:grpSp>
          <p:nvGrpSpPr>
            <p:cNvPr id="258" name="Google Shape;258;geaafa3bdf0_0_22"/>
            <p:cNvGrpSpPr/>
            <p:nvPr/>
          </p:nvGrpSpPr>
          <p:grpSpPr>
            <a:xfrm>
              <a:off x="846303" y="2263066"/>
              <a:ext cx="1510984" cy="1073723"/>
              <a:chOff x="886323" y="2331261"/>
              <a:chExt cx="1510984" cy="1073723"/>
            </a:xfrm>
          </p:grpSpPr>
          <p:cxnSp>
            <p:nvCxnSpPr>
              <p:cNvPr id="259" name="Google Shape;259;geaafa3bdf0_0_22"/>
              <p:cNvCxnSpPr/>
              <p:nvPr/>
            </p:nvCxnSpPr>
            <p:spPr>
              <a:xfrm flipH="1">
                <a:off x="886323" y="2346884"/>
                <a:ext cx="11700" cy="1058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0" name="Google Shape;260;geaafa3bdf0_0_22"/>
              <p:cNvCxnSpPr/>
              <p:nvPr/>
            </p:nvCxnSpPr>
            <p:spPr>
              <a:xfrm>
                <a:off x="898023" y="2331261"/>
                <a:ext cx="14733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1" name="Google Shape;261;geaafa3bdf0_0_22"/>
              <p:cNvCxnSpPr/>
              <p:nvPr/>
            </p:nvCxnSpPr>
            <p:spPr>
              <a:xfrm>
                <a:off x="2371224" y="2331261"/>
                <a:ext cx="18900" cy="10737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2" name="Google Shape;262;geaafa3bdf0_0_22"/>
              <p:cNvCxnSpPr/>
              <p:nvPr/>
            </p:nvCxnSpPr>
            <p:spPr>
              <a:xfrm>
                <a:off x="891907" y="3073596"/>
                <a:ext cx="1505400" cy="14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DAB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263" name="Google Shape;263;geaafa3bdf0_0_22"/>
            <p:cNvSpPr/>
            <p:nvPr/>
          </p:nvSpPr>
          <p:spPr>
            <a:xfrm>
              <a:off x="887414" y="2321485"/>
              <a:ext cx="1431000" cy="698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geaafa3bdf0_0_22"/>
          <p:cNvGrpSpPr/>
          <p:nvPr/>
        </p:nvGrpSpPr>
        <p:grpSpPr>
          <a:xfrm>
            <a:off x="4029090" y="3460324"/>
            <a:ext cx="169240" cy="2038857"/>
            <a:chOff x="2711732" y="4257532"/>
            <a:chExt cx="169240" cy="2038857"/>
          </a:xfrm>
        </p:grpSpPr>
        <p:cxnSp>
          <p:nvCxnSpPr>
            <p:cNvPr id="265" name="Google Shape;265;geaafa3bdf0_0_22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66" name="Google Shape;266;geaafa3bdf0_0_22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67" name="Google Shape;267;geaafa3bdf0_0_22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geaafa3bdf0_0_22"/>
          <p:cNvSpPr/>
          <p:nvPr/>
        </p:nvSpPr>
        <p:spPr>
          <a:xfrm>
            <a:off x="2582639" y="3654867"/>
            <a:ext cx="1387800" cy="29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aafa3bdf0_0_22"/>
          <p:cNvCxnSpPr/>
          <p:nvPr/>
        </p:nvCxnSpPr>
        <p:spPr>
          <a:xfrm flipH="1" rot="10800000">
            <a:off x="2412123" y="5536620"/>
            <a:ext cx="1786200" cy="228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70" name="Google Shape;270;geaafa3bdf0_0_22"/>
          <p:cNvSpPr/>
          <p:nvPr/>
        </p:nvSpPr>
        <p:spPr>
          <a:xfrm>
            <a:off x="2587046" y="5784302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geaafa3bdf0_0_22"/>
          <p:cNvGrpSpPr/>
          <p:nvPr/>
        </p:nvGrpSpPr>
        <p:grpSpPr>
          <a:xfrm>
            <a:off x="2112860" y="2232730"/>
            <a:ext cx="286929" cy="865188"/>
            <a:chOff x="528" y="240"/>
            <a:chExt cx="181" cy="545"/>
          </a:xfrm>
        </p:grpSpPr>
        <p:cxnSp>
          <p:nvCxnSpPr>
            <p:cNvPr id="272" name="Google Shape;272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eaafa3bdf0_0_22"/>
          <p:cNvGrpSpPr/>
          <p:nvPr/>
        </p:nvGrpSpPr>
        <p:grpSpPr>
          <a:xfrm>
            <a:off x="3290302" y="2240541"/>
            <a:ext cx="286929" cy="865188"/>
            <a:chOff x="528" y="240"/>
            <a:chExt cx="181" cy="545"/>
          </a:xfrm>
        </p:grpSpPr>
        <p:cxnSp>
          <p:nvCxnSpPr>
            <p:cNvPr id="276" name="Google Shape;276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eaafa3bdf0_0_22"/>
          <p:cNvGrpSpPr/>
          <p:nvPr/>
        </p:nvGrpSpPr>
        <p:grpSpPr>
          <a:xfrm>
            <a:off x="2864058" y="2239080"/>
            <a:ext cx="286929" cy="865188"/>
            <a:chOff x="528" y="240"/>
            <a:chExt cx="181" cy="545"/>
          </a:xfrm>
        </p:grpSpPr>
        <p:cxnSp>
          <p:nvCxnSpPr>
            <p:cNvPr id="280" name="Google Shape;280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geaafa3bdf0_0_22"/>
          <p:cNvGrpSpPr/>
          <p:nvPr/>
        </p:nvGrpSpPr>
        <p:grpSpPr>
          <a:xfrm>
            <a:off x="2456865" y="2241560"/>
            <a:ext cx="286929" cy="865188"/>
            <a:chOff x="528" y="240"/>
            <a:chExt cx="181" cy="545"/>
          </a:xfrm>
        </p:grpSpPr>
        <p:cxnSp>
          <p:nvCxnSpPr>
            <p:cNvPr id="284" name="Google Shape;284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geaafa3bdf0_0_22"/>
          <p:cNvSpPr/>
          <p:nvPr/>
        </p:nvSpPr>
        <p:spPr>
          <a:xfrm>
            <a:off x="6010275" y="7069819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eaafa3bdf0_0_22"/>
          <p:cNvSpPr/>
          <p:nvPr/>
        </p:nvSpPr>
        <p:spPr>
          <a:xfrm>
            <a:off x="4367569" y="5047350"/>
            <a:ext cx="324000" cy="568200"/>
          </a:xfrm>
          <a:prstGeom prst="can">
            <a:avLst>
              <a:gd fmla="val 43873" name="adj"/>
            </a:avLst>
          </a:prstGeom>
          <a:solidFill>
            <a:srgbClr val="73D9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eaafa3bdf0_0_22"/>
          <p:cNvSpPr/>
          <p:nvPr/>
        </p:nvSpPr>
        <p:spPr>
          <a:xfrm>
            <a:off x="6292850" y="8055372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geaafa3bdf0_0_22"/>
          <p:cNvGrpSpPr/>
          <p:nvPr/>
        </p:nvGrpSpPr>
        <p:grpSpPr>
          <a:xfrm>
            <a:off x="5274553" y="2161954"/>
            <a:ext cx="286929" cy="865188"/>
            <a:chOff x="528" y="240"/>
            <a:chExt cx="181" cy="545"/>
          </a:xfrm>
        </p:grpSpPr>
        <p:cxnSp>
          <p:nvCxnSpPr>
            <p:cNvPr id="291" name="Google Shape;291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aafa3bdf0_0_22"/>
          <p:cNvGrpSpPr/>
          <p:nvPr/>
        </p:nvGrpSpPr>
        <p:grpSpPr>
          <a:xfrm>
            <a:off x="4908231" y="2146176"/>
            <a:ext cx="286929" cy="865188"/>
            <a:chOff x="528" y="240"/>
            <a:chExt cx="181" cy="545"/>
          </a:xfrm>
        </p:grpSpPr>
        <p:cxnSp>
          <p:nvCxnSpPr>
            <p:cNvPr id="295" name="Google Shape;295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geaafa3bdf0_0_22"/>
          <p:cNvGrpSpPr/>
          <p:nvPr/>
        </p:nvGrpSpPr>
        <p:grpSpPr>
          <a:xfrm>
            <a:off x="4569369" y="2155604"/>
            <a:ext cx="286929" cy="865188"/>
            <a:chOff x="528" y="240"/>
            <a:chExt cx="181" cy="545"/>
          </a:xfrm>
        </p:grpSpPr>
        <p:cxnSp>
          <p:nvCxnSpPr>
            <p:cNvPr id="299" name="Google Shape;299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geaafa3bdf0_0_22"/>
          <p:cNvGrpSpPr/>
          <p:nvPr/>
        </p:nvGrpSpPr>
        <p:grpSpPr>
          <a:xfrm>
            <a:off x="4244286" y="2161954"/>
            <a:ext cx="286929" cy="865188"/>
            <a:chOff x="528" y="240"/>
            <a:chExt cx="181" cy="545"/>
          </a:xfrm>
        </p:grpSpPr>
        <p:cxnSp>
          <p:nvCxnSpPr>
            <p:cNvPr id="303" name="Google Shape;303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geaafa3bdf0_0_22"/>
          <p:cNvGrpSpPr/>
          <p:nvPr/>
        </p:nvGrpSpPr>
        <p:grpSpPr>
          <a:xfrm>
            <a:off x="6525328" y="2191010"/>
            <a:ext cx="286929" cy="865188"/>
            <a:chOff x="528" y="240"/>
            <a:chExt cx="181" cy="545"/>
          </a:xfrm>
        </p:grpSpPr>
        <p:cxnSp>
          <p:nvCxnSpPr>
            <p:cNvPr id="307" name="Google Shape;307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geaafa3bdf0_0_22"/>
          <p:cNvGrpSpPr/>
          <p:nvPr/>
        </p:nvGrpSpPr>
        <p:grpSpPr>
          <a:xfrm>
            <a:off x="6867838" y="2188664"/>
            <a:ext cx="286929" cy="865188"/>
            <a:chOff x="528" y="240"/>
            <a:chExt cx="181" cy="545"/>
          </a:xfrm>
        </p:grpSpPr>
        <p:cxnSp>
          <p:nvCxnSpPr>
            <p:cNvPr id="311" name="Google Shape;311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Google Shape;313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geaafa3bdf0_0_22"/>
          <p:cNvGrpSpPr/>
          <p:nvPr/>
        </p:nvGrpSpPr>
        <p:grpSpPr>
          <a:xfrm>
            <a:off x="6100223" y="2129010"/>
            <a:ext cx="169240" cy="2038857"/>
            <a:chOff x="2711732" y="4257532"/>
            <a:chExt cx="169240" cy="2038857"/>
          </a:xfrm>
        </p:grpSpPr>
        <p:cxnSp>
          <p:nvCxnSpPr>
            <p:cNvPr id="315" name="Google Shape;315;geaafa3bdf0_0_22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16" name="Google Shape;316;geaafa3bdf0_0_22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17" name="Google Shape;317;geaafa3bdf0_0_22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8" name="Google Shape;318;geaafa3bdf0_0_22"/>
          <p:cNvCxnSpPr/>
          <p:nvPr/>
        </p:nvCxnSpPr>
        <p:spPr>
          <a:xfrm>
            <a:off x="4908231" y="5446708"/>
            <a:ext cx="9684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19" name="Google Shape;319;geaafa3bdf0_0_22"/>
          <p:cNvCxnSpPr/>
          <p:nvPr/>
        </p:nvCxnSpPr>
        <p:spPr>
          <a:xfrm>
            <a:off x="4919344" y="5446708"/>
            <a:ext cx="0" cy="1907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20" name="Google Shape;320;geaafa3bdf0_0_22"/>
          <p:cNvCxnSpPr/>
          <p:nvPr/>
        </p:nvCxnSpPr>
        <p:spPr>
          <a:xfrm>
            <a:off x="5876729" y="5446708"/>
            <a:ext cx="0" cy="19479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21" name="Google Shape;321;geaafa3bdf0_0_22"/>
          <p:cNvCxnSpPr/>
          <p:nvPr/>
        </p:nvCxnSpPr>
        <p:spPr>
          <a:xfrm rot="10800000">
            <a:off x="4919429" y="7394535"/>
            <a:ext cx="9573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322" name="Google Shape;322;geaafa3bdf0_0_22"/>
          <p:cNvGrpSpPr/>
          <p:nvPr/>
        </p:nvGrpSpPr>
        <p:grpSpPr>
          <a:xfrm>
            <a:off x="5681038" y="2179417"/>
            <a:ext cx="286929" cy="865188"/>
            <a:chOff x="528" y="240"/>
            <a:chExt cx="181" cy="545"/>
          </a:xfrm>
        </p:grpSpPr>
        <p:cxnSp>
          <p:nvCxnSpPr>
            <p:cNvPr id="323" name="Google Shape;323;geaafa3bdf0_0_22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geaafa3bdf0_0_22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geaafa3bdf0_0_22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geaafa3bdf0_0_44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{5263746E-CF81-4E21-95A5-7E4E2838BF6F}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Duck Hunt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Duck Hunt </a:t>
                      </a:r>
                      <a:r>
                        <a:rPr lang="en-US" sz="1100" u="none" cap="none" strike="noStrike"/>
                        <a:t>is a 16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8</a:t>
                      </a:r>
                      <a:r>
                        <a:rPr lang="en-US" sz="1100" u="none" cap="none" strike="noStrike"/>
                        <a:t> IDPA targets. 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</a:t>
                      </a:r>
                      <a:r>
                        <a:rPr lang="en-US" sz="1100"/>
                        <a:t>nding with heels touching marks and wrists below belt. Handgun loaded and holstered.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with heels touching marks,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</a:t>
                      </a:r>
                      <a:r>
                        <a:rPr lang="en-US" sz="1100"/>
                        <a:t>e targets from within the shooting areas. Stomp Plates are shooting areas.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Stomp Plate A activates Swinger 1 and Drop Turner 1.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Stomp Plate A activates Swinger 2 and Drop Turner 2.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Drop Turners 1 &amp; 2 are disappearing targets.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Misses are scored as penalties.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