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9" roundtripDataSignature="AMtx7mid9FONNcFB8ulS3nKPrwtiKtmz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D4B0247-B823-438A-B689-95ACFEB01D5F}">
  <a:tblStyle styleId="{AD4B0247-B823-438A-B689-95ACFEB01D5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a05a83edd_0_0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gea05a83edd_0_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gea05a83edd_0_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/>
          <p:nvPr>
            <p:ph idx="2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8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8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8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Documents and Settings\All Users\Documents\TAPS Files\dvc1.gif" id="89" name="Google Shape;89;gea05a83edd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961" y="7709042"/>
            <a:ext cx="1057275" cy="92551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0" name="Google Shape;90;gea05a83edd_0_0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{AD4B0247-B823-438A-B689-95ACFEB01D5F}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Stage </a:t>
                      </a:r>
                      <a:r>
                        <a:rPr lang="en-US" sz="1600"/>
                        <a:t>5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en-US" sz="2800"/>
                        <a:t>Our Lady of Blessed Acceleration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Course Designer: </a:t>
                      </a:r>
                      <a:r>
                        <a:rPr lang="en-US" sz="1200"/>
                        <a:t>Eric Beerbaum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Our Lady of Blessed Acceleration is a 16 round, 80 point Comstock medium course. There are 8 USPSA targets.  Box A is NOT a shooting area. The best two hits per target will score. The start signal is audible.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Handgun start position is standing in box A, handgun loaded and holstered, wrists below  belt.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PCC start position is standing in box A, PCC loaded, stock on belt, muzzle pointing at back berm.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On the audible start signal, engage all targets from within the shooting areas.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p1"/>
          <p:cNvGraphicFramePr/>
          <p:nvPr/>
        </p:nvGraphicFramePr>
        <p:xfrm>
          <a:off x="177800" y="16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{AD4B0247-B823-438A-B689-95ACFEB01D5F}</a:tableStyleId>
              </a:tblPr>
              <a:tblGrid>
                <a:gridCol w="1041400"/>
                <a:gridCol w="4953000"/>
                <a:gridCol w="1003300"/>
              </a:tblGrid>
              <a:tr h="9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Stage </a:t>
                      </a:r>
                      <a:r>
                        <a:rPr b="1" lang="en-US" sz="2000"/>
                        <a:t>5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/>
                        <a:t>Our Lady of Blessed Acceleration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Designer: </a:t>
                      </a:r>
                      <a:r>
                        <a:rPr b="1" lang="en-US" sz="1200"/>
                        <a:t>Eric Beerbaum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descr="C:\Documents and Settings\All Users\Documents\TAPS Files\dvc1.gif" id="97" name="Google Shape;9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79400"/>
            <a:ext cx="1057275" cy="9255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All Users\Documents\TAPS Files\dvc1.gif" id="98" name="Google Shape;9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37261" y="248468"/>
            <a:ext cx="1057275" cy="925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2562" y="2274887"/>
            <a:ext cx="6950074" cy="513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2002-08-21T12:11:08Z</dcterms:created>
  <dc:creator>Larry J. Eckert</dc:creator>
</cp:coreProperties>
</file>