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iBvrxtC9OxTuHNPZP5DtcuG6HN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90379C-C133-432C-97E9-C2B1979B144B}">
  <a:tblStyle styleId="{E190379C-C133-432C-97E9-C2B1979B144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a05a83edd_0_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gea05a83edd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ea05a83edd_0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89" name="Google Shape;89;gea05a83ed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gea05a83edd_0_0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{E190379C-C133-432C-97E9-C2B1979B144B}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Stage 6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/>
                        <a:t>Wall Sits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Course Designer: Jordan Rogers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Wall Sits is a 20 round, 100 point comstock medium course. There are 10 USPSA targets. The best two hits per target will score. The start signal is audible.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The Handgun start position is standing </a:t>
                      </a:r>
                      <a:r>
                        <a:rPr lang="en-US" sz="1100"/>
                        <a:t>anywhere outside shooting area with wrists below belt</a:t>
                      </a:r>
                      <a:r>
                        <a:rPr lang="en-US" sz="1100" u="none" cap="none" strike="noStrike"/>
                        <a:t>. Handguard is loaded and holstered. 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The PCC start position is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standing anywhere outside shooting area.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 PCC is loaded with stock on belt and muzzle pointed downrange.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On the audible start signal, engage targets as visible from within the shooting area.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1"/>
          <p:cNvGraphicFramePr/>
          <p:nvPr/>
        </p:nvGraphicFramePr>
        <p:xfrm>
          <a:off x="177800" y="1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{E190379C-C133-432C-97E9-C2B1979B144B}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 u="none" cap="none" strike="noStrike"/>
                        <a:t>6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Wall Sits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 u="none" cap="none" strike="noStrike"/>
                        <a:t>Jordan Rogers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97" name="Google Shape;9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98" name="Google Shape;9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7261" y="248468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3396975"/>
            <a:ext cx="73152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2002-08-21T12:11:08Z</dcterms:created>
  <dc:creator>Larry J. Eckert</dc:creator>
</cp:coreProperties>
</file>