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BD32F68-CCD3-4897-8082-CD49D083E9EE}">
  <a:tblStyle styleId="{1BD32F68-CCD3-4897-8082-CD49D083E9E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a05a83edd_0_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gea05a83edd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ea05a83edd_0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3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{1BD32F68-CCD3-4897-8082-CD49D083E9EE}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Stage 1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/>
                        <a:t>A Tale of Three Windows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Course Designer: Marcel Englmaier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A Tale of Three Windows is a 21 round, 105 point Comstock Long course. There are 10 </a:t>
                      </a:r>
                      <a:r>
                        <a:rPr lang="en-US" sz="1100"/>
                        <a:t>IPSC</a:t>
                      </a:r>
                      <a:r>
                        <a:rPr lang="en-US" sz="1100" u="none" cap="none" strike="noStrike"/>
                        <a:t> targets and 1 steel target. The best two hits per target will score. Steel must fall to score. The start signal is audible.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The Handgun start position is standing with heels touching either set of marks 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and wrists below belt</a:t>
                      </a:r>
                      <a:r>
                        <a:rPr lang="en-US" sz="1100" u="none" cap="none" strike="noStrike"/>
                        <a:t>. Handgun loaded and holstered.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The PCC start position 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is standing with heels touching either set of marks.</a:t>
                      </a:r>
                      <a:r>
                        <a:rPr lang="en-US" sz="1100" u="none" cap="none" strike="noStrike"/>
                        <a:t>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PCC loaded, stock on belt, muzzle pointing down range.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On the audible start signal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, engage all targets from within the shooting area.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Knockdown steel closes center window and opens outer windows.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14"/>
          <p:cNvGraphicFramePr/>
          <p:nvPr/>
        </p:nvGraphicFramePr>
        <p:xfrm>
          <a:off x="177800" y="16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{1BD32F68-CCD3-4897-8082-CD49D083E9EE}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 u="none" cap="none" strike="noStrike"/>
                        <a:t>1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A Tale of Three Three Windows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 u="none" cap="none" strike="noStrike"/>
                        <a:t>Marcel Englmaier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7261" y="248468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43676"/>
            <a:ext cx="7315199" cy="4113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