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6BAF68-BCE2-4213-BEFC-6ED24A0442F8}">
  <a:tblStyle styleId="{D66BAF68-BCE2-4213-BEFC-6ED24A0442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{D66BAF68-BCE2-4213-BEFC-6ED24A0442F8}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Only You Can Prevent No-Shoots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Only You Can Prevent No-Shoots is a 12 round, 60 point Virginia Count short course. There are 12 USPSA targets. The best ONE hit per target will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start position is standing completely outside the shooting area.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Handgun loaded and holstered, hands touching upper marks on tree-box.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PCC loaded with muzzle touching lower mark on tree-box.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within the shooting area.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{D66BAF68-BCE2-4213-BEFC-6ED24A0442F8}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Only You Can Prevent No-Shoots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11557" l="20720" r="16276" t="12677"/>
          <a:stretch/>
        </p:blipFill>
        <p:spPr>
          <a:xfrm>
            <a:off x="0" y="2847528"/>
            <a:ext cx="7315200" cy="494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