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F3DB8E-4BFD-44D0-A8C3-314BD8479025}">
  <a:tblStyle styleId="{A2F3DB8E-4BFD-44D0-A8C3-314BD84790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{A2F3DB8E-4BFD-44D0-A8C3-314BD8479025}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Devil’s Delights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Devil’s Delights is a 16 round, 80 point Comstock medium course. There are 6 USPSA targets and 4 steel targets.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standing outside the shooting area, feet straddling start stick, facing UPRANGE, wrist above shoulders. Handgun is loaded and holstered.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standing outside the shooting area, feet straddling start stick. PCC loaded with stock on belt, muzzle pointing down range.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as visible from with the shooting area.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White paper targets are scoring targets, brown targets are no-shoots.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{A2F3DB8E-4BFD-44D0-A8C3-314BD8479025}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Devil’s Delights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ree, fence&#10;&#10;Description automatically generated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3354" r="25000" t="0"/>
          <a:stretch/>
        </p:blipFill>
        <p:spPr>
          <a:xfrm>
            <a:off x="0" y="2184740"/>
            <a:ext cx="7315200" cy="57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