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5F4316-34EE-4FF9-8965-39C7FCF495D0}">
  <a:tblStyle styleId="{145F4316-34EE-4FF9-8965-39C7FCF495D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a05a83edd_0_0:notes"/>
          <p:cNvSpPr/>
          <p:nvPr>
            <p:ph idx="2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gea05a83edd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ea05a83edd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3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{145F4316-34EE-4FF9-8965-39C7FCF495D0}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Bay 1, </a:t>
                      </a:r>
                      <a:r>
                        <a:rPr lang="en-US" sz="1600" u="none" cap="none" strike="noStrike"/>
                        <a:t>Stage 1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/>
                        <a:t>Copy Paste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Course Designer: Jordan Rogers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Copy Paste is a 30 round, 150 point Comstock long course. There are 1</a:t>
                      </a:r>
                      <a:r>
                        <a:rPr lang="en-US" sz="1100"/>
                        <a:t>4</a:t>
                      </a:r>
                      <a:r>
                        <a:rPr lang="en-US" sz="1100" u="none" cap="none" strike="noStrike"/>
                        <a:t> </a:t>
                      </a:r>
                      <a:r>
                        <a:rPr lang="en-US" sz="1100"/>
                        <a:t>IPSC</a:t>
                      </a:r>
                      <a:r>
                        <a:rPr lang="en-US" sz="1100" u="none" cap="none" strike="noStrike"/>
                        <a:t> targets and 2 steel targets. The best two hits per target will score. Steel must fall to score. The start signal is audible.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The Handgun start position is loaded and holstered, hands touching the upper pair of marks on the up-range wall.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The PCC start position is loaded with muzzle touching the lower mark on the up-range wall.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On the audible start signal, engage all targets as visible from within the shooting area.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PP2 activates the </a:t>
                      </a:r>
                      <a:r>
                        <a:rPr lang="en-US" sz="1100"/>
                        <a:t>max trap</a:t>
                      </a:r>
                      <a:r>
                        <a:rPr lang="en-US" sz="1100" u="none" cap="none" strike="noStrike"/>
                        <a:t>, which </a:t>
                      </a:r>
                      <a:r>
                        <a:rPr lang="en-US" sz="1100"/>
                        <a:t>remains visible at rest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All barrels are soft cover.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14"/>
          <p:cNvGraphicFramePr/>
          <p:nvPr/>
        </p:nvGraphicFramePr>
        <p:xfrm>
          <a:off x="177800" y="1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{145F4316-34EE-4FF9-8965-39C7FCF495D0}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1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Copy Paste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Jordan Rogers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7261" y="248468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tree&#10;&#10;Description automatically generated" id="99" name="Google Shape;99;p14"/>
          <p:cNvPicPr preferRelativeResize="0"/>
          <p:nvPr/>
        </p:nvPicPr>
        <p:blipFill rotWithShape="1">
          <a:blip r:embed="rId4">
            <a:alphaModFix/>
          </a:blip>
          <a:srcRect b="0" l="17199" r="13926" t="0"/>
          <a:stretch/>
        </p:blipFill>
        <p:spPr>
          <a:xfrm>
            <a:off x="0" y="2380873"/>
            <a:ext cx="7315200" cy="597422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3427465" y="6879480"/>
            <a:ext cx="46026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