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5"/>
  </p:sldMasterIdLst>
  <p:notesMasterIdLst>
    <p:notesMasterId r:id="rId6"/>
  </p:notesMasterIdLst>
  <p:sldIdLst>
    <p:sldId id="256" r:id="rId7"/>
    <p:sldId id="257" r:id="rId8"/>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F26872-6952-4B65-8CEF-A40530F75A92}">
  <a:tblStyle styleId="{A4F26872-6952-4B65-8CEF-A40530F75A9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398962" y="9555162"/>
            <a:ext cx="3367087" cy="496887"/>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p:nvPr>
            <p:ph idx="2" type="sldImg"/>
          </p:nvPr>
        </p:nvSpPr>
        <p:spPr>
          <a:xfrm>
            <a:off x="1371600" y="763587"/>
            <a:ext cx="5022850" cy="3765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 name="Google Shape;8;n"/>
          <p:cNvSpPr txBox="1"/>
          <p:nvPr>
            <p:ph idx="1" type="body"/>
          </p:nvPr>
        </p:nvSpPr>
        <p:spPr>
          <a:xfrm>
            <a:off x="777875" y="4776787"/>
            <a:ext cx="6211887" cy="45196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3" type="hdr"/>
          </p:nvPr>
        </p:nvSpPr>
        <p:spPr>
          <a:xfrm>
            <a:off x="0" y="0"/>
            <a:ext cx="3367087" cy="496887"/>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0" type="dt"/>
          </p:nvPr>
        </p:nvSpPr>
        <p:spPr>
          <a:xfrm>
            <a:off x="4398962" y="0"/>
            <a:ext cx="3367087" cy="496887"/>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n"/>
          <p:cNvSpPr txBox="1"/>
          <p:nvPr>
            <p:ph idx="11" type="ftr"/>
          </p:nvPr>
        </p:nvSpPr>
        <p:spPr>
          <a:xfrm>
            <a:off x="0" y="9555162"/>
            <a:ext cx="3367087" cy="496887"/>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n"/>
          <p:cNvSpPr txBox="1"/>
          <p:nvPr>
            <p:ph idx="4" type="sldNum"/>
          </p:nvPr>
        </p:nvSpPr>
        <p:spPr>
          <a:xfrm>
            <a:off x="4398962" y="9555162"/>
            <a:ext cx="3367087" cy="496887"/>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2286000" y="719137"/>
            <a:ext cx="27432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 name="Google Shape;31;p1:notes"/>
          <p:cNvSpPr txBox="1"/>
          <p:nvPr>
            <p:ph idx="1" type="body"/>
          </p:nvPr>
        </p:nvSpPr>
        <p:spPr>
          <a:xfrm>
            <a:off x="731837" y="4560887"/>
            <a:ext cx="5851525" cy="43195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2" name="Google Shape;32;p1:notes"/>
          <p:cNvSpPr txBox="1"/>
          <p:nvPr/>
        </p:nvSpPr>
        <p:spPr>
          <a:xfrm>
            <a:off x="4143375" y="9120187"/>
            <a:ext cx="3170237" cy="4794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17afcf5f16_1_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 name="Google Shape;38;g117afcf5f16_1_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lnSpc>
                <a:spcPct val="100000"/>
              </a:lnSpc>
              <a:spcBef>
                <a:spcPts val="0"/>
              </a:spcBef>
              <a:spcAft>
                <a:spcPts val="0"/>
              </a:spcAft>
              <a:buSzPts val="1400"/>
              <a:buNone/>
            </a:pPr>
            <a:r>
              <a:t/>
            </a:r>
            <a:endParaRPr/>
          </a:p>
        </p:txBody>
      </p:sp>
      <p:sp>
        <p:nvSpPr>
          <p:cNvPr id="39" name="Google Shape;39;g117afcf5f16_1_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9" name="Shape 19"/>
        <p:cNvGrpSpPr/>
        <p:nvPr/>
      </p:nvGrpSpPr>
      <p:grpSpPr>
        <a:xfrm>
          <a:off x="0" y="0"/>
          <a:ext cx="0" cy="0"/>
          <a:chOff x="0" y="0"/>
          <a:chExt cx="0" cy="0"/>
        </a:xfrm>
      </p:grpSpPr>
      <p:sp>
        <p:nvSpPr>
          <p:cNvPr id="20" name="Google Shape;20;p2"/>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 name="Google Shape;21;p2"/>
          <p:cNvSpPr txBox="1"/>
          <p:nvPr>
            <p:ph idx="1" type="subTitle"/>
          </p:nvPr>
        </p:nvSpPr>
        <p:spPr>
          <a:xfrm>
            <a:off x="1371600" y="3886200"/>
            <a:ext cx="6400800" cy="1752600"/>
          </a:xfrm>
          <a:prstGeom prst="rect">
            <a:avLst/>
          </a:prstGeom>
          <a:noFill/>
          <a:ln>
            <a:noFill/>
          </a:ln>
        </p:spPr>
        <p:txBody>
          <a:bodyPr anchorCtr="0" anchor="t" bIns="0" lIns="0" spcFirstLastPara="1" rIns="0" wrap="square" tIns="29875">
            <a:noAutofit/>
          </a:bodyPr>
          <a:lstStyle>
            <a:lvl1pPr lvl="0" algn="l">
              <a:lnSpc>
                <a:spcPct val="93000"/>
              </a:lnSpc>
              <a:spcBef>
                <a:spcPts val="0"/>
              </a:spcBef>
              <a:spcAft>
                <a:spcPts val="0"/>
              </a:spcAft>
              <a:buSzPts val="1400"/>
              <a:buNone/>
              <a:defRPr/>
            </a:lvl1pPr>
            <a:lvl2pPr lvl="1" algn="l">
              <a:lnSpc>
                <a:spcPct val="93000"/>
              </a:lnSpc>
              <a:spcBef>
                <a:spcPts val="1400"/>
              </a:spcBef>
              <a:spcAft>
                <a:spcPts val="0"/>
              </a:spcAft>
              <a:buSzPts val="1400"/>
              <a:buNone/>
              <a:defRPr/>
            </a:lvl2pPr>
            <a:lvl3pPr lvl="2" algn="l">
              <a:lnSpc>
                <a:spcPct val="93000"/>
              </a:lnSpc>
              <a:spcBef>
                <a:spcPts val="1100"/>
              </a:spcBef>
              <a:spcAft>
                <a:spcPts val="0"/>
              </a:spcAft>
              <a:buSzPts val="1400"/>
              <a:buNone/>
              <a:defRPr/>
            </a:lvl3pPr>
            <a:lvl4pPr lvl="3" algn="l">
              <a:lnSpc>
                <a:spcPct val="93000"/>
              </a:lnSpc>
              <a:spcBef>
                <a:spcPts val="800"/>
              </a:spcBef>
              <a:spcAft>
                <a:spcPts val="0"/>
              </a:spcAft>
              <a:buSzPts val="1400"/>
              <a:buNone/>
              <a:defRPr/>
            </a:lvl4pPr>
            <a:lvl5pPr lvl="4" algn="l">
              <a:lnSpc>
                <a:spcPct val="93000"/>
              </a:lnSpc>
              <a:spcBef>
                <a:spcPts val="5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200"/>
              </a:spcAft>
              <a:buSzPts val="1400"/>
              <a:buNone/>
              <a:defRPr/>
            </a:lvl9pPr>
          </a:lstStyle>
          <a:p/>
        </p:txBody>
      </p:sp>
      <p:sp>
        <p:nvSpPr>
          <p:cNvPr id="22" name="Google Shape;22;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2"/>
          <p:cNvSpPr txBox="1"/>
          <p:nvPr>
            <p:ph idx="12" type="sldNum"/>
          </p:nvPr>
        </p:nvSpPr>
        <p:spPr>
          <a:xfrm>
            <a:off x="5241925" y="8742362"/>
            <a:ext cx="1701800" cy="660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3"/>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 name="Shape 13"/>
        <p:cNvGrpSpPr/>
        <p:nvPr/>
      </p:nvGrpSpPr>
      <p:grpSpPr>
        <a:xfrm>
          <a:off x="0" y="0"/>
          <a:ext cx="0" cy="0"/>
          <a:chOff x="0" y="0"/>
          <a:chExt cx="0" cy="0"/>
        </a:xfrm>
      </p:grpSpPr>
      <p:sp>
        <p:nvSpPr>
          <p:cNvPr id="14" name="Google Shape;14;p1"/>
          <p:cNvSpPr/>
          <p:nvPr/>
        </p:nvSpPr>
        <p:spPr>
          <a:xfrm>
            <a:off x="365125" y="8742362"/>
            <a:ext cx="1708150" cy="6667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
          <p:cNvSpPr/>
          <p:nvPr/>
        </p:nvSpPr>
        <p:spPr>
          <a:xfrm>
            <a:off x="2498725" y="8742362"/>
            <a:ext cx="2317750" cy="6667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
          <p:cNvSpPr txBox="1"/>
          <p:nvPr>
            <p:ph idx="12" type="sldNum"/>
          </p:nvPr>
        </p:nvSpPr>
        <p:spPr>
          <a:xfrm>
            <a:off x="5241925" y="8742362"/>
            <a:ext cx="1701800" cy="660400"/>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17" name="Google Shape;17;p1"/>
          <p:cNvSpPr txBox="1"/>
          <p:nvPr>
            <p:ph type="title"/>
          </p:nvPr>
        </p:nvSpPr>
        <p:spPr>
          <a:xfrm>
            <a:off x="365125" y="382587"/>
            <a:ext cx="6577012" cy="1597025"/>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4700" u="none" cap="none" strike="noStrike">
                <a:solidFill>
                  <a:srgbClr val="000000"/>
                </a:solidFill>
                <a:latin typeface="Arial"/>
                <a:ea typeface="Arial"/>
                <a:cs typeface="Arial"/>
                <a:sym typeface="Arial"/>
              </a:defRPr>
            </a:lvl9pPr>
          </a:lstStyle>
          <a:p/>
        </p:txBody>
      </p:sp>
      <p:sp>
        <p:nvSpPr>
          <p:cNvPr id="18" name="Google Shape;18;p1"/>
          <p:cNvSpPr txBox="1"/>
          <p:nvPr>
            <p:ph idx="1" type="body"/>
          </p:nvPr>
        </p:nvSpPr>
        <p:spPr>
          <a:xfrm>
            <a:off x="365125" y="2246312"/>
            <a:ext cx="6577012" cy="6329362"/>
          </a:xfrm>
          <a:prstGeom prst="rect">
            <a:avLst/>
          </a:prstGeom>
          <a:noFill/>
          <a:ln>
            <a:noFill/>
          </a:ln>
        </p:spPr>
        <p:txBody>
          <a:bodyPr anchorCtr="0" anchor="t" bIns="0" lIns="0" spcFirstLastPara="1" rIns="0" wrap="square" tIns="29875">
            <a:noAutofit/>
          </a:bodyPr>
          <a:lstStyle>
            <a:lvl1pPr indent="-228600" lvl="0" marL="457200" marR="0" rtl="0" algn="l">
              <a:lnSpc>
                <a:spcPct val="93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5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id="34" name="Google Shape;34;p4"/>
          <p:cNvPicPr preferRelativeResize="0"/>
          <p:nvPr/>
        </p:nvPicPr>
        <p:blipFill rotWithShape="1">
          <a:blip r:embed="rId3">
            <a:alphaModFix/>
          </a:blip>
          <a:srcRect b="0" l="0" r="0" t="0"/>
          <a:stretch/>
        </p:blipFill>
        <p:spPr>
          <a:xfrm>
            <a:off x="3128962" y="7708900"/>
            <a:ext cx="1057275" cy="925512"/>
          </a:xfrm>
          <a:prstGeom prst="rect">
            <a:avLst/>
          </a:prstGeom>
          <a:noFill/>
          <a:ln>
            <a:noFill/>
          </a:ln>
        </p:spPr>
      </p:pic>
      <p:graphicFrame>
        <p:nvGraphicFramePr>
          <p:cNvPr id="35" name="Google Shape;35;p4"/>
          <p:cNvGraphicFramePr/>
          <p:nvPr/>
        </p:nvGraphicFramePr>
        <p:xfrm>
          <a:off x="342898" y="749426"/>
          <a:ext cx="3000000" cy="3000000"/>
        </p:xfrm>
        <a:graphic>
          <a:graphicData uri="http://schemas.openxmlformats.org/drawingml/2006/table">
            <a:tbl>
              <a:tblPr>
                <a:noFill/>
                <a:tableStyleId>{A4F26872-6952-4B65-8CEF-A40530F75A92}</a:tableStyleId>
              </a:tblPr>
              <a:tblGrid>
                <a:gridCol w="6629400"/>
              </a:tblGrid>
              <a:tr h="1259900">
                <a:tc>
                  <a:txBody>
                    <a:bodyPr/>
                    <a:lstStyle/>
                    <a:p>
                      <a:pPr indent="0" lvl="0" marL="0" rtl="0" algn="ctr">
                        <a:lnSpc>
                          <a:spcPct val="93000"/>
                        </a:lnSpc>
                        <a:spcBef>
                          <a:spcPts val="0"/>
                        </a:spcBef>
                        <a:spcAft>
                          <a:spcPts val="0"/>
                        </a:spcAft>
                        <a:buClr>
                          <a:schemeClr val="dk1"/>
                        </a:buClr>
                        <a:buSzPts val="1600"/>
                        <a:buFont typeface="Arial"/>
                        <a:buNone/>
                      </a:pPr>
                      <a:r>
                        <a:rPr lang="en-US" sz="1600">
                          <a:solidFill>
                            <a:schemeClr val="dk1"/>
                          </a:solidFill>
                        </a:rPr>
                        <a:t>Bay 3.5, </a:t>
                      </a:r>
                      <a:r>
                        <a:rPr lang="en-US" sz="1600">
                          <a:solidFill>
                            <a:schemeClr val="dk1"/>
                          </a:solidFill>
                        </a:rPr>
                        <a:t>Stage 4</a:t>
                      </a:r>
                      <a:endParaRPr>
                        <a:solidFill>
                          <a:schemeClr val="dk1"/>
                        </a:solidFill>
                      </a:endParaRPr>
                    </a:p>
                    <a:p>
                      <a:pPr indent="0" lvl="0" marL="0" rtl="0" algn="ctr">
                        <a:lnSpc>
                          <a:spcPct val="93000"/>
                        </a:lnSpc>
                        <a:spcBef>
                          <a:spcPts val="0"/>
                        </a:spcBef>
                        <a:spcAft>
                          <a:spcPts val="0"/>
                        </a:spcAft>
                        <a:buClr>
                          <a:schemeClr val="dk1"/>
                        </a:buClr>
                        <a:buSzPts val="2800"/>
                        <a:buFont typeface="Arial"/>
                        <a:buNone/>
                      </a:pPr>
                      <a:r>
                        <a:rPr b="1" lang="en-US" sz="2800">
                          <a:solidFill>
                            <a:schemeClr val="dk1"/>
                          </a:solidFill>
                        </a:rPr>
                        <a:t>8 Aces (For That Instagram Run)</a:t>
                      </a:r>
                      <a:endParaRPr>
                        <a:solidFill>
                          <a:schemeClr val="dk1"/>
                        </a:solidFill>
                      </a:endParaRPr>
                    </a:p>
                    <a:p>
                      <a:pPr indent="0" lvl="0" marL="0" rtl="0" algn="ctr">
                        <a:lnSpc>
                          <a:spcPct val="93000"/>
                        </a:lnSpc>
                        <a:spcBef>
                          <a:spcPts val="0"/>
                        </a:spcBef>
                        <a:spcAft>
                          <a:spcPts val="0"/>
                        </a:spcAft>
                        <a:buClr>
                          <a:schemeClr val="dk1"/>
                        </a:buClr>
                        <a:buSzPts val="1200"/>
                        <a:buFont typeface="Arial"/>
                        <a:buNone/>
                      </a:pPr>
                      <a:r>
                        <a:rPr lang="en-US" sz="1200">
                          <a:solidFill>
                            <a:schemeClr val="dk1"/>
                          </a:solidFill>
                        </a:rPr>
                        <a:t>Course Designer:  Marcel Englmaier</a:t>
                      </a:r>
                      <a:endParaRPr sz="16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37850">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8 aces is an 9 round, 45 point Virginia Count Standards Exercise. There are 5 USPSA targets.  The best one hit on T1 and the best two hits on T2-T5 will score. The start signal is audible.</a:t>
                      </a:r>
                      <a:endParaRPr sz="1400"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01000">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The Handgun start position is standing in shooting box with wrists below belt. Handgun is loaded and holstered. Loading devices may be staged on the table.</a:t>
                      </a:r>
                      <a:endParaRPr>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 PCC start position is standing in shooting box with with stock on belt. PCC is loaded with safety on and muzzle pointed downrange. Loading devices may be staged on the table.</a:t>
                      </a:r>
                      <a:endParaRPr sz="11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7925">
                <a:tc>
                  <a:txBody>
                    <a:bodyPr/>
                    <a:lstStyle/>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String 1:</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On the audible start signal, from within the shooting box, engage T1 with 1 round only.</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String 2:</a:t>
                      </a:r>
                      <a:endParaRPr sz="1100">
                        <a:solidFill>
                          <a:schemeClr val="dk1"/>
                        </a:solidFill>
                      </a:endParaRPr>
                    </a:p>
                    <a:p>
                      <a:pPr indent="0" lvl="0" marL="0" rtl="0" algn="l">
                        <a:lnSpc>
                          <a:spcPct val="93000"/>
                        </a:lnSpc>
                        <a:spcBef>
                          <a:spcPts val="0"/>
                        </a:spcBef>
                        <a:spcAft>
                          <a:spcPts val="0"/>
                        </a:spcAft>
                        <a:buClr>
                          <a:schemeClr val="dk1"/>
                        </a:buClr>
                        <a:buSzPts val="1100"/>
                        <a:buFont typeface="Arial"/>
                        <a:buNone/>
                      </a:pPr>
                      <a:r>
                        <a:rPr lang="en-US" sz="1100">
                          <a:solidFill>
                            <a:schemeClr val="dk1"/>
                          </a:solidFill>
                        </a:rPr>
                        <a:t>On the audible start signal, from within the shooting box, engage T2 with 2 rounds only. Perform a mandatory reload and engage T3 with 2 rounds only. Perform a mandatory reload and engage T4 with 2 rounds only. Perform a mandatory reload and engage T5 with 2 rounds only.</a:t>
                      </a:r>
                      <a:endParaRPr sz="1400" u="none" cap="none" strike="noStrike"/>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graphicFrame>
        <p:nvGraphicFramePr>
          <p:cNvPr id="41" name="Google Shape;41;p5"/>
          <p:cNvGraphicFramePr/>
          <p:nvPr/>
        </p:nvGraphicFramePr>
        <p:xfrm>
          <a:off x="177800" y="165100"/>
          <a:ext cx="3000000" cy="3000000"/>
        </p:xfrm>
        <a:graphic>
          <a:graphicData uri="http://schemas.openxmlformats.org/drawingml/2006/table">
            <a:tbl>
              <a:tblPr>
                <a:noFill/>
                <a:tableStyleId>{A4F26872-6952-4B65-8CEF-A40530F75A92}</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Stage </a:t>
                      </a:r>
                      <a:r>
                        <a:rPr b="1" lang="en-US" sz="2000"/>
                        <a:t>4</a:t>
                      </a:r>
                      <a:endParaRPr sz="1400" u="none" cap="none" strike="noStrike"/>
                    </a:p>
                    <a:p>
                      <a:pPr indent="0" lvl="0" marL="0" marR="0" rtl="0" algn="ctr">
                        <a:lnSpc>
                          <a:spcPct val="100000"/>
                        </a:lnSpc>
                        <a:spcBef>
                          <a:spcPts val="400"/>
                        </a:spcBef>
                        <a:spcAft>
                          <a:spcPts val="0"/>
                        </a:spcAft>
                        <a:buClr>
                          <a:srgbClr val="000000"/>
                        </a:buClr>
                        <a:buSzPts val="2000"/>
                        <a:buFont typeface="Arial"/>
                        <a:buNone/>
                      </a:pPr>
                      <a:r>
                        <a:rPr b="1" lang="en-US" sz="2000"/>
                        <a:t>8 Aces (For That Instagram Run)</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Marcel Englmaier</a:t>
                      </a:r>
                      <a:endParaRPr sz="1400" u="none" cap="none" strike="noStrike"/>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42" name="Google Shape;42;p5"/>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43" name="Google Shape;43;p5"/>
          <p:cNvPicPr preferRelativeResize="0"/>
          <p:nvPr/>
        </p:nvPicPr>
        <p:blipFill rotWithShape="1">
          <a:blip r:embed="rId3">
            <a:alphaModFix/>
          </a:blip>
          <a:srcRect b="0" l="0" r="0" t="0"/>
          <a:stretch/>
        </p:blipFill>
        <p:spPr>
          <a:xfrm>
            <a:off x="6237261" y="248468"/>
            <a:ext cx="1057275" cy="925512"/>
          </a:xfrm>
          <a:prstGeom prst="rect">
            <a:avLst/>
          </a:prstGeom>
          <a:noFill/>
          <a:ln>
            <a:noFill/>
          </a:ln>
        </p:spPr>
      </p:pic>
      <p:pic>
        <p:nvPicPr>
          <p:cNvPr id="44" name="Google Shape;44;p5"/>
          <p:cNvPicPr preferRelativeResize="0"/>
          <p:nvPr/>
        </p:nvPicPr>
        <p:blipFill>
          <a:blip r:embed="rId4">
            <a:alphaModFix/>
          </a:blip>
          <a:stretch>
            <a:fillRect/>
          </a:stretch>
        </p:blipFill>
        <p:spPr>
          <a:xfrm>
            <a:off x="152400" y="1357313"/>
            <a:ext cx="6783435" cy="80914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