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E08FB1-720F-4CF8-8E50-D5A8ADC9E6B9}">
  <a:tblStyle styleId="{10E08FB1-720F-4CF8-8E50-D5A8ADC9E6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371600" y="763587"/>
            <a:ext cx="5022850" cy="3765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77875" y="4776787"/>
            <a:ext cx="6211887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3" type="hdr"/>
          </p:nvPr>
        </p:nvSpPr>
        <p:spPr>
          <a:xfrm>
            <a:off x="0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0" type="dt"/>
          </p:nvPr>
        </p:nvSpPr>
        <p:spPr>
          <a:xfrm>
            <a:off x="4398962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4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7e331fc6d_0_89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147e331fc6d_0_8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47e331fc6d_0_8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7e331fc6d_0_9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7e331fc6d_0_9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47e331fc6d_0_9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65125" y="2246312"/>
            <a:ext cx="6577012" cy="6329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365125" y="2246312"/>
            <a:ext cx="6577012" cy="6329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{10E08FB1-720F-4CF8-8E50-D5A8ADC9E6B9}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 sz="1400" u="none" cap="none" strike="noStrike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Work The Corners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Eric Beerbaum</a:t>
                      </a:r>
                      <a:endParaRPr b="1"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Work The Corners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is a 19 round, 95 point Comstock medium course. There are 8 USPSA targets and 3 steel targets. 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heels touching start stick, handgun loaded and holstered, wrists below belt.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heels touching start stick, PCC loaded, stock on belt, muzzle generally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7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{10E08FB1-720F-4CF8-8E50-D5A8ADC9E6B9}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Work The Corners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2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637" y="1298575"/>
            <a:ext cx="6765924" cy="810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