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05964E-C80E-4A44-A617-32CD13ADEEB8}">
  <a:tblStyle styleId="{F505964E-C80E-4A44-A617-32CD13ADEE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371600" y="763587"/>
            <a:ext cx="5022850" cy="3765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77875" y="4776787"/>
            <a:ext cx="6211887" cy="45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3" type="hdr"/>
          </p:nvPr>
        </p:nvSpPr>
        <p:spPr>
          <a:xfrm>
            <a:off x="0" y="0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0" type="dt"/>
          </p:nvPr>
        </p:nvSpPr>
        <p:spPr>
          <a:xfrm>
            <a:off x="4398962" y="0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11" type="ftr"/>
          </p:nvPr>
        </p:nvSpPr>
        <p:spPr>
          <a:xfrm>
            <a:off x="0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4" type="sldNum"/>
          </p:nvPr>
        </p:nvSpPr>
        <p:spPr>
          <a:xfrm>
            <a:off x="4398962" y="9555162"/>
            <a:ext cx="3367087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47ec63caba_2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g147ec63caba_2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147ec63caba_2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5241925" y="8742362"/>
            <a:ext cx="1701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5241925" y="8742362"/>
            <a:ext cx="1701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5241925" y="8742362"/>
            <a:ext cx="1701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365125" y="382587"/>
            <a:ext cx="6577012" cy="159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365125" y="2246312"/>
            <a:ext cx="6577012" cy="6329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2" y="7708900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"/>
          <p:cNvGrpSpPr/>
          <p:nvPr/>
        </p:nvGrpSpPr>
        <p:grpSpPr>
          <a:xfrm>
            <a:off x="342900" y="749300"/>
            <a:ext cx="6627813" cy="4533899"/>
            <a:chOff x="216" y="472"/>
            <a:chExt cx="4175" cy="2856"/>
          </a:xfrm>
        </p:grpSpPr>
        <p:sp>
          <p:nvSpPr>
            <p:cNvPr id="36" name="Google Shape;36;p4"/>
            <p:cNvSpPr txBox="1"/>
            <p:nvPr/>
          </p:nvSpPr>
          <p:spPr>
            <a:xfrm>
              <a:off x="216" y="472"/>
              <a:ext cx="4172" cy="7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Tape Is Expensive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Eric Beerbaum</a:t>
              </a:r>
              <a:endParaRPr/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216" y="1264"/>
              <a:ext cx="4172" cy="9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Tape Is Expensive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 a 16 round, 80 point Comstock long course. There are 14 USPSA targets and 2 steel targets.  The best one hit per target will score. </a:t>
              </a:r>
              <a:r>
                <a:rPr lang="en-US" sz="1100">
                  <a:solidFill>
                    <a:schemeClr val="dk1"/>
                  </a:solidFill>
                </a:rPr>
                <a:t>Steel must fall to score. 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start signal is audible</a:t>
              </a:r>
              <a:endParaRPr/>
            </a:p>
          </p:txBody>
        </p:sp>
        <p:sp>
          <p:nvSpPr>
            <p:cNvPr id="38" name="Google Shape;38;p4"/>
            <p:cNvSpPr txBox="1"/>
            <p:nvPr/>
          </p:nvSpPr>
          <p:spPr>
            <a:xfrm>
              <a:off x="216" y="2232"/>
              <a:ext cx="4172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Handgun start position is anywhere outside shooting area, handgun loaded and holstered, wrists below  belt.</a:t>
              </a:r>
              <a:endParaRPr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PCC start position is anywhere outside shooting area, PCC loaded, stock on belt, muzzle generally downrange.</a:t>
              </a:r>
              <a:endParaRPr/>
            </a:p>
          </p:txBody>
        </p:sp>
        <p:sp>
          <p:nvSpPr>
            <p:cNvPr id="39" name="Google Shape;39;p4"/>
            <p:cNvSpPr txBox="1"/>
            <p:nvPr/>
          </p:nvSpPr>
          <p:spPr>
            <a:xfrm>
              <a:off x="216" y="2926"/>
              <a:ext cx="4172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</a:t>
              </a:r>
              <a:r>
                <a:rPr lang="en-US" sz="1100">
                  <a:solidFill>
                    <a:schemeClr val="dk1"/>
                  </a:solidFill>
                </a:rPr>
                <a:t>engage all targets from within the shooting areas</a:t>
              </a: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cxnSp>
          <p:nvCxnSpPr>
            <p:cNvPr id="40" name="Google Shape;40;p4"/>
            <p:cNvCxnSpPr/>
            <p:nvPr/>
          </p:nvCxnSpPr>
          <p:spPr>
            <a:xfrm>
              <a:off x="216" y="472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216" y="1264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" name="Google Shape;42;p4"/>
            <p:cNvCxnSpPr/>
            <p:nvPr/>
          </p:nvCxnSpPr>
          <p:spPr>
            <a:xfrm>
              <a:off x="216" y="2232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216" y="2926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216" y="3328"/>
              <a:ext cx="417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216" y="472"/>
              <a:ext cx="0" cy="7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216" y="1264"/>
              <a:ext cx="0" cy="96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2232"/>
              <a:ext cx="0" cy="6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926"/>
              <a:ext cx="0" cy="399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4391" y="472"/>
              <a:ext cx="0" cy="7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4391" y="1264"/>
              <a:ext cx="0" cy="966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4391" y="2232"/>
              <a:ext cx="0" cy="69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4391" y="2926"/>
              <a:ext cx="0" cy="399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oogle Shape;58;p5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{F505964E-C80E-4A44-A617-32CD13ADEEB8}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Tape Is Expensive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32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60" name="Google Shape;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7936" y="196381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9037" y="1616075"/>
            <a:ext cx="4864101" cy="58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/>
        </p:nvSpPr>
        <p:spPr>
          <a:xfrm>
            <a:off x="1702850" y="6682600"/>
            <a:ext cx="29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</a:rPr>
              <a:t>Shooting Area 1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4333800" y="3957250"/>
            <a:ext cx="29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</a:rPr>
              <a:t>Shooting Area 2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