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398962" y="9555162"/>
            <a:ext cx="3357562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>
            <p:ph idx="2" type="sldImg"/>
          </p:nvPr>
        </p:nvSpPr>
        <p:spPr>
          <a:xfrm>
            <a:off x="1371600" y="763587"/>
            <a:ext cx="5013325" cy="3756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" name="Google Shape;14;n"/>
          <p:cNvSpPr txBox="1"/>
          <p:nvPr>
            <p:ph idx="1" type="body"/>
          </p:nvPr>
        </p:nvSpPr>
        <p:spPr>
          <a:xfrm>
            <a:off x="777875" y="4776787"/>
            <a:ext cx="6202362" cy="4510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n"/>
          <p:cNvSpPr txBox="1"/>
          <p:nvPr>
            <p:ph idx="3" type="hdr"/>
          </p:nvPr>
        </p:nvSpPr>
        <p:spPr>
          <a:xfrm>
            <a:off x="0" y="0"/>
            <a:ext cx="3357562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n"/>
          <p:cNvSpPr txBox="1"/>
          <p:nvPr>
            <p:ph idx="10" type="dt"/>
          </p:nvPr>
        </p:nvSpPr>
        <p:spPr>
          <a:xfrm>
            <a:off x="4398962" y="0"/>
            <a:ext cx="3357562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n"/>
          <p:cNvSpPr txBox="1"/>
          <p:nvPr>
            <p:ph idx="11" type="ftr"/>
          </p:nvPr>
        </p:nvSpPr>
        <p:spPr>
          <a:xfrm>
            <a:off x="0" y="9555162"/>
            <a:ext cx="3357562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n"/>
          <p:cNvSpPr txBox="1"/>
          <p:nvPr>
            <p:ph idx="4" type="sldNum"/>
          </p:nvPr>
        </p:nvSpPr>
        <p:spPr>
          <a:xfrm>
            <a:off x="4398962" y="9555162"/>
            <a:ext cx="3357562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/>
          <p:nvPr>
            <p:ph idx="2" type="sldImg"/>
          </p:nvPr>
        </p:nvSpPr>
        <p:spPr>
          <a:xfrm>
            <a:off x="2286000" y="719137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1371600" y="763587"/>
            <a:ext cx="5024437" cy="3767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777875" y="4776787"/>
            <a:ext cx="6213475" cy="45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5241925" y="8742362"/>
            <a:ext cx="1692275" cy="65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365125" y="382587"/>
            <a:ext cx="6567487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365125" y="2246312"/>
            <a:ext cx="6567487" cy="6319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5241925" y="8742362"/>
            <a:ext cx="1692275" cy="65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365125" y="8742362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2498725" y="8742362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5241925" y="8742362"/>
            <a:ext cx="1692275" cy="65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3" name="Google Shape;23;p1"/>
          <p:cNvSpPr txBox="1"/>
          <p:nvPr>
            <p:ph type="title"/>
          </p:nvPr>
        </p:nvSpPr>
        <p:spPr>
          <a:xfrm>
            <a:off x="365125" y="382587"/>
            <a:ext cx="6567487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" type="body"/>
          </p:nvPr>
        </p:nvSpPr>
        <p:spPr>
          <a:xfrm>
            <a:off x="365125" y="2246312"/>
            <a:ext cx="6567487" cy="6319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342900" y="749300"/>
            <a:ext cx="6618287" cy="4524374"/>
            <a:chOff x="216" y="472"/>
            <a:chExt cx="4169" cy="2850"/>
          </a:xfrm>
        </p:grpSpPr>
        <p:sp>
          <p:nvSpPr>
            <p:cNvPr id="43" name="Google Shape;43;p4"/>
            <p:cNvSpPr txBox="1"/>
            <p:nvPr/>
          </p:nvSpPr>
          <p:spPr>
            <a:xfrm>
              <a:off x="216" y="472"/>
              <a:ext cx="4160" cy="7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975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n-US" sz="2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They Told Me This Was A Hoser Match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Designer:  Eric Beerbaum</a:t>
              </a:r>
              <a:endParaRPr/>
            </a:p>
          </p:txBody>
        </p:sp>
        <p:sp>
          <p:nvSpPr>
            <p:cNvPr id="44" name="Google Shape;44;p4"/>
            <p:cNvSpPr txBox="1"/>
            <p:nvPr/>
          </p:nvSpPr>
          <p:spPr>
            <a:xfrm>
              <a:off x="216" y="1264"/>
              <a:ext cx="4160" cy="9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They Told Me This Was A Hoser Match is a </a:t>
              </a:r>
              <a:r>
                <a:rPr lang="en-US" sz="1100"/>
                <a:t>28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round course. There are 1</a:t>
              </a:r>
              <a:r>
                <a:rPr lang="en-US" sz="1100"/>
                <a:t>4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IDPA targets. The best two hits per target will score.</a:t>
              </a:r>
              <a:r>
                <a:rPr lang="en-US" sz="1100">
                  <a:solidFill>
                    <a:schemeClr val="dk1"/>
                  </a:solidFill>
                </a:rPr>
                <a:t> The start signal is audible.</a:t>
              </a:r>
              <a:endParaRPr/>
            </a:p>
          </p:txBody>
        </p:sp>
        <p:sp>
          <p:nvSpPr>
            <p:cNvPr id="45" name="Google Shape;45;p4"/>
            <p:cNvSpPr txBox="1"/>
            <p:nvPr/>
          </p:nvSpPr>
          <p:spPr>
            <a:xfrm>
              <a:off x="216" y="2226"/>
              <a:ext cx="4160" cy="6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Handgun start position is standing completely outside the shooting areas </a:t>
              </a:r>
              <a:r>
                <a:rPr lang="en-US" sz="1100"/>
                <a:t>with wrists below belt. H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andgun loaded and holstered.</a:t>
              </a:r>
              <a:endParaRPr/>
            </a:p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PCC start position is standing completely outside shooting areas. PCC loaded, stock on belt, safety on.</a:t>
              </a:r>
              <a:endParaRPr/>
            </a:p>
          </p:txBody>
        </p:sp>
        <p:sp>
          <p:nvSpPr>
            <p:cNvPr id="46" name="Google Shape;46;p4"/>
            <p:cNvSpPr txBox="1"/>
            <p:nvPr/>
          </p:nvSpPr>
          <p:spPr>
            <a:xfrm>
              <a:off x="216" y="2920"/>
              <a:ext cx="4160" cy="3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the audible start signal, </a:t>
              </a:r>
              <a:r>
                <a:rPr lang="en-US" sz="1100">
                  <a:solidFill>
                    <a:schemeClr val="dk1"/>
                  </a:solidFill>
                </a:rPr>
                <a:t>engage targets from within the shooting areas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  <p:cxnSp>
          <p:nvCxnSpPr>
            <p:cNvPr id="47" name="Google Shape;47;p4"/>
            <p:cNvCxnSpPr/>
            <p:nvPr/>
          </p:nvCxnSpPr>
          <p:spPr>
            <a:xfrm>
              <a:off x="216" y="472"/>
              <a:ext cx="4160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216" y="1264"/>
              <a:ext cx="4160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216" y="2226"/>
              <a:ext cx="4160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216" y="2920"/>
              <a:ext cx="4160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216" y="3322"/>
              <a:ext cx="4160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216" y="472"/>
              <a:ext cx="0" cy="784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216" y="1264"/>
              <a:ext cx="0" cy="956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216" y="2226"/>
              <a:ext cx="0" cy="682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" name="Google Shape;55;p4"/>
            <p:cNvCxnSpPr/>
            <p:nvPr/>
          </p:nvCxnSpPr>
          <p:spPr>
            <a:xfrm>
              <a:off x="216" y="2920"/>
              <a:ext cx="0" cy="393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" name="Google Shape;56;p4"/>
            <p:cNvCxnSpPr/>
            <p:nvPr/>
          </p:nvCxnSpPr>
          <p:spPr>
            <a:xfrm>
              <a:off x="4385" y="472"/>
              <a:ext cx="0" cy="784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" name="Google Shape;57;p4"/>
            <p:cNvCxnSpPr/>
            <p:nvPr/>
          </p:nvCxnSpPr>
          <p:spPr>
            <a:xfrm>
              <a:off x="4385" y="1264"/>
              <a:ext cx="0" cy="956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" name="Google Shape;58;p4"/>
            <p:cNvCxnSpPr/>
            <p:nvPr/>
          </p:nvCxnSpPr>
          <p:spPr>
            <a:xfrm>
              <a:off x="4385" y="2226"/>
              <a:ext cx="0" cy="682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" name="Google Shape;59;p4"/>
            <p:cNvCxnSpPr/>
            <p:nvPr/>
          </p:nvCxnSpPr>
          <p:spPr>
            <a:xfrm>
              <a:off x="4385" y="2920"/>
              <a:ext cx="0" cy="393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descr="http://bali-construction.com/wp-content/uploads/2015/11/movember.logo_.2.jpg" id="60" name="Google Shape;6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5275" y="6632015"/>
            <a:ext cx="1875125" cy="11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163513" y="149225"/>
            <a:ext cx="6989762" cy="1001713"/>
            <a:chOff x="68" y="94"/>
            <a:chExt cx="4403" cy="631"/>
          </a:xfrm>
        </p:grpSpPr>
        <p:sp>
          <p:nvSpPr>
            <p:cNvPr id="66" name="Google Shape;66;p5"/>
            <p:cNvSpPr/>
            <p:nvPr/>
          </p:nvSpPr>
          <p:spPr>
            <a:xfrm>
              <a:off x="68" y="94"/>
              <a:ext cx="650" cy="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"/>
            <p:cNvSpPr txBox="1"/>
            <p:nvPr/>
          </p:nvSpPr>
          <p:spPr>
            <a:xfrm>
              <a:off x="724" y="94"/>
              <a:ext cx="3114" cy="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350" lIns="45700" spcFirstLastPara="1" rIns="45700" wrap="square" tIns="63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They Told Me This Was A Hoser Match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Designer: Eric Beerbaum</a:t>
              </a:r>
              <a:endParaRPr/>
            </a:p>
          </p:txBody>
        </p:sp>
        <p:cxnSp>
          <p:nvCxnSpPr>
            <p:cNvPr id="68" name="Google Shape;68;p5"/>
            <p:cNvCxnSpPr/>
            <p:nvPr/>
          </p:nvCxnSpPr>
          <p:spPr>
            <a:xfrm>
              <a:off x="724" y="94"/>
              <a:ext cx="3114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68" y="725"/>
              <a:ext cx="650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724" y="725"/>
              <a:ext cx="3114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3845" y="725"/>
              <a:ext cx="626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24" y="94"/>
              <a:ext cx="0" cy="625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3845" y="94"/>
              <a:ext cx="0" cy="625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id="74" name="Google Shape;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75" y="1265237"/>
            <a:ext cx="7132637" cy="64341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ali-construction.com/wp-content/uploads/2015/11/movember.logo_.2.jpg" id="75" name="Google Shape;7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600" y="304800"/>
            <a:ext cx="1003300" cy="613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ali-construction.com/wp-content/uploads/2015/11/movember.logo_.2.jpg" id="76" name="Google Shape;7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7125" y="304788"/>
            <a:ext cx="1003300" cy="61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