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49B85D-56A3-4AAF-9DF1-95AFC2C45FC8}">
  <a:tblStyle styleId="{0449B85D-56A3-4AAF-9DF1-95AFC2C45FC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38c8f9169_0_95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38c8f9169_0_95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38c8f9169_0_95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38c8f9169_0_101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38c8f9169_0_101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38c8f9169_0_101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{0449B85D-56A3-4AAF-9DF1-95AFC2C45FC8}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Check Your Corners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Marcel Englmaier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Check Your Corners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is a 45 round, 225 point Comstock course. There are 10 USPSA targets, 10 IPSC targets, 4 steel targets, and a single Clay. The best two hits per target will score. Steel must fall to score. Clay must be shot to score but is a bonus target.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start position is standing with toes touching marks and wrists below belt.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Both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firearms are UNLOADED and staged in dump box.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engage targets from within the shooting area.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USPSA targets may be engaged with PCC ONLY.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IPSC targets may be engaged with Handgun ONLY.</a:t>
                      </a:r>
                      <a:br>
                        <a:rPr lang="en-US" sz="1100">
                          <a:solidFill>
                            <a:schemeClr val="dk1"/>
                          </a:solidFill>
                        </a:rPr>
                      </a:b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Steel may be engaged with either Handgun or PCC, NO RIFLE.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Rifle is permitted to swap for PCC in this bay.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{0449B85D-56A3-4AAF-9DF1-95AFC2C45FC8}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Check Your Corners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Marcel Englmaier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6370"/>
            <a:ext cx="7010401" cy="473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