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</p:sldIdLst>
  <p:sldSz cy="9601200" cx="7315200"/>
  <p:notesSz cx="7315200" cy="96012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0D1521A-AD28-4609-BF5F-FA009BFC01A0}">
  <a:tblStyle styleId="{80D1521A-AD28-4609-BF5F-FA009BFC01A0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024" orient="horz"/>
        <p:guide pos="2304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2286000" y="719138"/>
            <a:ext cx="27432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00" lIns="96625" spcFirstLastPara="1" rIns="96625" wrap="square" tIns="483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00" lIns="96625" spcFirstLastPara="1" rIns="96625" wrap="square" tIns="483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64c621c7ad_0_0:notes"/>
          <p:cNvSpPr/>
          <p:nvPr>
            <p:ph idx="2" type="sldImg"/>
          </p:nvPr>
        </p:nvSpPr>
        <p:spPr>
          <a:xfrm>
            <a:off x="2286000" y="719138"/>
            <a:ext cx="27432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6" name="Google Shape;86;g164c621c7ad_0_0:notes"/>
          <p:cNvSpPr txBox="1"/>
          <p:nvPr>
            <p:ph idx="1" type="body"/>
          </p:nvPr>
        </p:nvSpPr>
        <p:spPr>
          <a:xfrm>
            <a:off x="731838" y="4560888"/>
            <a:ext cx="5851500" cy="43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g164c621c7ad_0_0:notes"/>
          <p:cNvSpPr txBox="1"/>
          <p:nvPr>
            <p:ph idx="12" type="sldNum"/>
          </p:nvPr>
        </p:nvSpPr>
        <p:spPr>
          <a:xfrm>
            <a:off x="4143375" y="9120188"/>
            <a:ext cx="3170100" cy="4794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00" lIns="96625" spcFirstLastPara="1" rIns="96625" wrap="square" tIns="483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64c621c7ad_0_6:notes"/>
          <p:cNvSpPr/>
          <p:nvPr>
            <p:ph idx="2" type="sldImg"/>
          </p:nvPr>
        </p:nvSpPr>
        <p:spPr>
          <a:xfrm>
            <a:off x="2286000" y="719138"/>
            <a:ext cx="27432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93" name="Google Shape;93;g164c621c7ad_0_6:notes"/>
          <p:cNvSpPr txBox="1"/>
          <p:nvPr>
            <p:ph idx="1" type="body"/>
          </p:nvPr>
        </p:nvSpPr>
        <p:spPr>
          <a:xfrm>
            <a:off x="731838" y="4560888"/>
            <a:ext cx="5851500" cy="43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g164c621c7ad_0_6:notes"/>
          <p:cNvSpPr txBox="1"/>
          <p:nvPr>
            <p:ph idx="12" type="sldNum"/>
          </p:nvPr>
        </p:nvSpPr>
        <p:spPr>
          <a:xfrm>
            <a:off x="4143375" y="9120188"/>
            <a:ext cx="3170100" cy="4794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00" lIns="96625" spcFirstLastPara="1" rIns="96625" wrap="square" tIns="483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489744" y="2115344"/>
            <a:ext cx="6335712" cy="65849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2032000" y="3657600"/>
            <a:ext cx="8189912" cy="16462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-1336675" y="2087563"/>
            <a:ext cx="8189912" cy="4786313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ctrTitle"/>
          </p:nvPr>
        </p:nvSpPr>
        <p:spPr>
          <a:xfrm>
            <a:off x="549275" y="2982913"/>
            <a:ext cx="621665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" type="subTitle"/>
          </p:nvPr>
        </p:nvSpPr>
        <p:spPr>
          <a:xfrm>
            <a:off x="1096963" y="5440363"/>
            <a:ext cx="5121275" cy="245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  <a:defRPr/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/>
            </a:lvl2pPr>
            <a:lvl3pPr lvl="2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/>
            </a:lvl3pPr>
            <a:lvl4pPr lvl="3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4pPr>
            <a:lvl5pPr lvl="4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5pPr>
            <a:lvl6pPr lvl="5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6pPr>
            <a:lvl7pPr lvl="6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7pPr>
            <a:lvl8pPr lvl="7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8pPr>
            <a:lvl9pPr lvl="8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577850" y="6169025"/>
            <a:ext cx="6218238" cy="1908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577850" y="4068763"/>
            <a:ext cx="6218238" cy="2100262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/>
        </p:txBody>
      </p:sp>
      <p:sp>
        <p:nvSpPr>
          <p:cNvPr id="34" name="Google Shape;34;p5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" type="body"/>
          </p:nvPr>
        </p:nvSpPr>
        <p:spPr>
          <a:xfrm>
            <a:off x="365125" y="2239963"/>
            <a:ext cx="3216275" cy="6335712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40" name="Google Shape;40;p6"/>
          <p:cNvSpPr txBox="1"/>
          <p:nvPr>
            <p:ph idx="2" type="body"/>
          </p:nvPr>
        </p:nvSpPr>
        <p:spPr>
          <a:xfrm>
            <a:off x="3733800" y="2239963"/>
            <a:ext cx="3216275" cy="6335712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41" name="Google Shape;41;p6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type="title"/>
          </p:nvPr>
        </p:nvSpPr>
        <p:spPr>
          <a:xfrm>
            <a:off x="365125" y="384175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" type="body"/>
          </p:nvPr>
        </p:nvSpPr>
        <p:spPr>
          <a:xfrm>
            <a:off x="365125" y="2149475"/>
            <a:ext cx="3232150" cy="89535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47" name="Google Shape;47;p7"/>
          <p:cNvSpPr txBox="1"/>
          <p:nvPr>
            <p:ph idx="2" type="body"/>
          </p:nvPr>
        </p:nvSpPr>
        <p:spPr>
          <a:xfrm>
            <a:off x="365125" y="3044825"/>
            <a:ext cx="3232150" cy="5532438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48" name="Google Shape;48;p7"/>
          <p:cNvSpPr txBox="1"/>
          <p:nvPr>
            <p:ph idx="3" type="body"/>
          </p:nvPr>
        </p:nvSpPr>
        <p:spPr>
          <a:xfrm>
            <a:off x="3716338" y="2149475"/>
            <a:ext cx="3233737" cy="89535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49" name="Google Shape;49;p7"/>
          <p:cNvSpPr txBox="1"/>
          <p:nvPr>
            <p:ph idx="4" type="body"/>
          </p:nvPr>
        </p:nvSpPr>
        <p:spPr>
          <a:xfrm>
            <a:off x="3716338" y="3044825"/>
            <a:ext cx="3233737" cy="5532438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50" name="Google Shape;50;p7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type="title"/>
          </p:nvPr>
        </p:nvSpPr>
        <p:spPr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365125" y="382588"/>
            <a:ext cx="2406650" cy="1627187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2860675" y="382588"/>
            <a:ext cx="4089400" cy="81946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365125" y="2009775"/>
            <a:ext cx="2406650" cy="6567488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1433513" y="6721475"/>
            <a:ext cx="4389437" cy="792163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1433513" y="857250"/>
            <a:ext cx="4389437" cy="5761038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1433513" y="7513638"/>
            <a:ext cx="4389437" cy="11271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44500" lvl="0" marL="457200" marR="0" rtl="0" algn="l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Char char="•"/>
              <a:defRPr b="0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191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–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735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b="0" i="0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61950" lvl="3" marL="18288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61950" lvl="4" marL="22860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61950" lvl="5" marL="27432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61950" lvl="6" marL="32004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61950" lvl="7" marL="36576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61950" lvl="8" marL="41148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Documents and Settings\All Users\Documents\TAPS Files\dvc1.gif" id="89" name="Google Shape;89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28961" y="7709042"/>
            <a:ext cx="1057275" cy="925513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0" name="Google Shape;90;p13"/>
          <p:cNvGraphicFramePr/>
          <p:nvPr/>
        </p:nvGraphicFramePr>
        <p:xfrm>
          <a:off x="342898" y="74942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{80D1521A-AD28-4609-BF5F-FA009BFC01A0}</a:tableStyleId>
              </a:tblPr>
              <a:tblGrid>
                <a:gridCol w="6629400"/>
              </a:tblGrid>
              <a:tr h="12599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Stage </a:t>
                      </a:r>
                      <a:r>
                        <a:rPr lang="en-US" sz="1600"/>
                        <a:t>3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/>
                        <a:t>Accuracy is Accidental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Course Designer: </a:t>
                      </a:r>
                      <a:r>
                        <a:rPr lang="en-US" sz="1200"/>
                        <a:t>Eric Beerbaum &amp; Marcel Englmaier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537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Accuracy is Accidental is a 58 round, 290 point Comstock course. There are 17 USPSA targets and 12 IPSC targets. The best two hits per paper target will score. The start signal is audible.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0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The Handgun start position is standing outside the shooting area with heels touching </a:t>
                      </a: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box A</a:t>
                      </a: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.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Handgun loaded and holstered OR PCC loaded with safety on, stock on belt, and muzzle pointing down range.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Your second firearm is UNLOADED and staged in dump box. 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37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On the audible start signal, engage targets from within the shooting area</a:t>
                      </a: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s</a:t>
                      </a: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.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USPSA targets may be engaged with PCC ONLY.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IPSC targets may be engaged with Handgun ONLY.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Rifle is permitted to swap for PCC in this bay.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p14"/>
          <p:cNvGraphicFramePr/>
          <p:nvPr/>
        </p:nvGraphicFramePr>
        <p:xfrm>
          <a:off x="158750" y="185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{80D1521A-AD28-4609-BF5F-FA009BFC01A0}</a:tableStyleId>
              </a:tblPr>
              <a:tblGrid>
                <a:gridCol w="1041400"/>
                <a:gridCol w="4953000"/>
                <a:gridCol w="1003300"/>
              </a:tblGrid>
              <a:tr h="987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rial"/>
                        <a:buNone/>
                      </a:pPr>
                      <a:r>
                        <a:t/>
                      </a:r>
                      <a:endParaRPr b="0" i="0" sz="3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Stage </a:t>
                      </a:r>
                      <a:r>
                        <a:rPr b="1" lang="en-US" sz="2000"/>
                        <a:t>3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2000"/>
                        <a:t>Accuracy is Accidental</a:t>
                      </a:r>
                      <a:endParaRPr b="1" i="0" sz="2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42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i="0" lang="en-US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Course Designer: </a:t>
                      </a:r>
                      <a:r>
                        <a:rPr b="1" lang="en-US" sz="1200"/>
                        <a:t>Eric Beerbaum &amp; Marcel Englmaier</a:t>
                      </a:r>
                      <a:endParaRPr/>
                    </a:p>
                  </a:txBody>
                  <a:tcPr marT="45725" marB="45725" marR="45725" marL="457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rial"/>
                        <a:buNone/>
                      </a:pPr>
                      <a:r>
                        <a:t/>
                      </a:r>
                      <a:endParaRPr b="0" i="0" sz="3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pic>
        <p:nvPicPr>
          <p:cNvPr descr="C:\Documents and Settings\All Users\Documents\TAPS Files\dvc1.gif" id="97" name="Google Shape;97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8750" y="217175"/>
            <a:ext cx="1057275" cy="92551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Documents and Settings\All Users\Documents\TAPS Files\dvc1.gif" id="98" name="Google Shape;98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20336" y="217180"/>
            <a:ext cx="1057275" cy="925512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326370"/>
            <a:ext cx="7010401" cy="49089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