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13982D-265A-4C4E-9FC3-CD6FF0759EE8}">
  <a:tblStyle styleId="{D613982D-265A-4C4E-9FC3-CD6FF0759EE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38c8f9169_0_95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38c8f9169_0_9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38c8f9169_0_95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38c8f9169_0_101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38c8f9169_0_10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38c8f9169_0_10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{D613982D-265A-4C4E-9FC3-CD6FF0759EE8}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An L By Any Other Name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Marcel Englmaier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An L By Any Other Name is a 21 round, 105 point Comstock Long course. There are 9 USPSA targets and 3 steel targets. The best two hits per target will score.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toes touching Xs and wrists below belt. Handgun is loaded and holstered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with toes touching Xs and PCC loaded with stock touching belt and muzzle pointed downrange.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from within the shooting area.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{D613982D-265A-4C4E-9FC3-CD6FF0759EE8}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An L By Any Other Name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Marcel Englmaier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57313"/>
            <a:ext cx="7010401" cy="458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