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</p:sldIdLst>
  <p:sldSz cy="9601200" cx="7315200"/>
  <p:notesSz cx="7315200" cy="96012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E59B633-709A-42D5-9EA5-3EA65FE59F00}">
  <a:tblStyle styleId="{FE59B633-709A-42D5-9EA5-3EA65FE59F00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024" orient="horz"/>
        <p:guide pos="230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286000" y="719138"/>
            <a:ext cx="27432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64c621c7ad_0_0:notes"/>
          <p:cNvSpPr/>
          <p:nvPr>
            <p:ph idx="2" type="sldImg"/>
          </p:nvPr>
        </p:nvSpPr>
        <p:spPr>
          <a:xfrm>
            <a:off x="2286000" y="719138"/>
            <a:ext cx="27432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6" name="Google Shape;86;g164c621c7ad_0_0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g164c621c7ad_0_0:notes"/>
          <p:cNvSpPr txBox="1"/>
          <p:nvPr>
            <p:ph idx="12" type="sldNum"/>
          </p:nvPr>
        </p:nvSpPr>
        <p:spPr>
          <a:xfrm>
            <a:off x="4143375" y="9120188"/>
            <a:ext cx="31701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64c621c7ad_0_6:notes"/>
          <p:cNvSpPr/>
          <p:nvPr>
            <p:ph idx="2" type="sldImg"/>
          </p:nvPr>
        </p:nvSpPr>
        <p:spPr>
          <a:xfrm>
            <a:off x="2286000" y="719138"/>
            <a:ext cx="27432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3" name="Google Shape;93;g164c621c7ad_0_6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g164c621c7ad_0_6:notes"/>
          <p:cNvSpPr txBox="1"/>
          <p:nvPr>
            <p:ph idx="12" type="sldNum"/>
          </p:nvPr>
        </p:nvSpPr>
        <p:spPr>
          <a:xfrm>
            <a:off x="4143375" y="9120188"/>
            <a:ext cx="31701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489744" y="2115344"/>
            <a:ext cx="6335712" cy="65849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2032000" y="3657600"/>
            <a:ext cx="8189912" cy="16462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-1336675" y="2087563"/>
            <a:ext cx="8189912" cy="4786313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ctrTitle"/>
          </p:nvPr>
        </p:nvSpPr>
        <p:spPr>
          <a:xfrm>
            <a:off x="549275" y="2982913"/>
            <a:ext cx="621665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subTitle"/>
          </p:nvPr>
        </p:nvSpPr>
        <p:spPr>
          <a:xfrm>
            <a:off x="1096963" y="5440363"/>
            <a:ext cx="5121275" cy="245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/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/>
            </a:lvl3pPr>
            <a:lvl4pPr lvl="3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4pPr>
            <a:lvl5pPr lvl="4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5pPr>
            <a:lvl6pPr lvl="5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6pPr>
            <a:lvl7pPr lvl="6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7pPr>
            <a:lvl8pPr lvl="7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8pPr>
            <a:lvl9pPr lvl="8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577850" y="6169025"/>
            <a:ext cx="6218238" cy="1908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577850" y="4068763"/>
            <a:ext cx="6218238" cy="2100262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365125" y="2239963"/>
            <a:ext cx="3216275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3733800" y="2239963"/>
            <a:ext cx="3216275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365125" y="384175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365125" y="2149475"/>
            <a:ext cx="3232150" cy="89535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365125" y="3044825"/>
            <a:ext cx="3232150" cy="553243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3716338" y="2149475"/>
            <a:ext cx="3233737" cy="89535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3716338" y="3044825"/>
            <a:ext cx="3233737" cy="553243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365125" y="382588"/>
            <a:ext cx="2406650" cy="1627187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2860675" y="382588"/>
            <a:ext cx="4089400" cy="81946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365125" y="2009775"/>
            <a:ext cx="2406650" cy="656748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433513" y="6721475"/>
            <a:ext cx="4389437" cy="792163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433513" y="857250"/>
            <a:ext cx="4389437" cy="5761038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433513" y="7513638"/>
            <a:ext cx="4389437" cy="11271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44500" lvl="0" marL="457200" marR="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Char char="•"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191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–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735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1950" lvl="3" marL="18288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61950" lvl="4" marL="22860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61950" lvl="5" marL="27432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61950" lvl="6" marL="32004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61950" lvl="7" marL="36576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61950" lvl="8" marL="41148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Documents and Settings\All Users\Documents\TAPS Files\dvc1.gif" id="89" name="Google Shape;8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28961" y="7709042"/>
            <a:ext cx="1057275" cy="92551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0" name="Google Shape;90;p13"/>
          <p:cNvGraphicFramePr/>
          <p:nvPr/>
        </p:nvGraphicFramePr>
        <p:xfrm>
          <a:off x="342898" y="74942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{FE59B633-709A-42D5-9EA5-3EA65FE59F00}</a:tableStyleId>
              </a:tblPr>
              <a:tblGrid>
                <a:gridCol w="6629400"/>
              </a:tblGrid>
              <a:tr h="1259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Stage </a:t>
                      </a:r>
                      <a:r>
                        <a:rPr lang="en-US" sz="1600"/>
                        <a:t>3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/>
                        <a:t>Accuracy is Incidental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Course Designer: </a:t>
                      </a:r>
                      <a:r>
                        <a:rPr lang="en-US" sz="1200"/>
                        <a:t>Eric Beerbaum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37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Accuracy is Incidental is a 26 round, 130 point Comstock medium course. There are 12 USPSA targets and 2 steel targets. The best two hits per paper target will score, steel must fall to score. The start signal is audible.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0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The Handgun start position is standing outside the shooting area with heels touching </a:t>
                      </a: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box A</a:t>
                      </a: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. Handgun is  loaded and holstered with wrists below belt.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The PCC start position is </a:t>
                      </a: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standing outside the shooting area with heels touching box A</a:t>
                      </a: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. PCC loaded with stock touching belt.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7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On the audible start signal, engage targets from within the shooting area</a:t>
                      </a: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s</a:t>
                      </a: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.</a:t>
                      </a:r>
                      <a:endParaRPr sz="11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p14"/>
          <p:cNvGraphicFramePr/>
          <p:nvPr/>
        </p:nvGraphicFramePr>
        <p:xfrm>
          <a:off x="158750" y="185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{FE59B633-709A-42D5-9EA5-3EA65FE59F00}</a:tableStyleId>
              </a:tblPr>
              <a:tblGrid>
                <a:gridCol w="1041400"/>
                <a:gridCol w="4953000"/>
                <a:gridCol w="1003300"/>
              </a:tblGrid>
              <a:tr h="987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b="0" i="0" sz="3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Stage </a:t>
                      </a:r>
                      <a:r>
                        <a:rPr b="1" lang="en-US" sz="2000"/>
                        <a:t>3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/>
                        <a:t>Accuracy is Incidental</a:t>
                      </a:r>
                      <a:endParaRPr b="1" i="0" sz="2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42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Course Designer: </a:t>
                      </a:r>
                      <a:r>
                        <a:rPr b="1" lang="en-US" sz="1200"/>
                        <a:t>Eric Beerbaum</a:t>
                      </a:r>
                      <a:endParaRPr/>
                    </a:p>
                  </a:txBody>
                  <a:tcPr marT="45725" marB="45725" marR="45725" marL="457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b="0" i="0" sz="3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descr="C:\Documents and Settings\All Users\Documents\TAPS Files\dvc1.gif" id="97" name="Google Shape;9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8750" y="217175"/>
            <a:ext cx="1057275" cy="92551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Documents and Settings\All Users\Documents\TAPS Files\dvc1.gif" id="98" name="Google Shape;9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20336" y="217180"/>
            <a:ext cx="1057275" cy="925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2562" y="1230312"/>
            <a:ext cx="6977061" cy="75485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