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EEB06E-0088-4D5A-877C-2FCBD42AD623}">
  <a:tblStyle styleId="{94EEB06E-0088-4D5A-877C-2FCBD42AD6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c690de08_0_8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164c690de08_0_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64c690de08_0_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9143fa7e5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169143fa7e5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69143fa7e5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{94EEB06E-0088-4D5A-877C-2FCBD42AD623}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Slot Machines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Jordan Rogers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Slot Machines is a 27 round, 135 point Comstock long course. There are 12 USPSA targets and 3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inside any shooting area with heels touching any fault line. Handgun loaded and holstered and wrists below belt.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inside any shooting area with heels touching any fault line. PCC loaded and stock touching belt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areas.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{94EEB06E-0088-4D5A-877C-2FCBD42AD623}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Slot Machines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Jordan Rogers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5873" r="8134" t="0"/>
          <a:stretch/>
        </p:blipFill>
        <p:spPr>
          <a:xfrm>
            <a:off x="191713" y="2572400"/>
            <a:ext cx="6931776" cy="453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