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CA69E3-2238-43F8-9962-817C9F370E07}">
  <a:tblStyle styleId="{93CA69E3-2238-43F8-9962-817C9F370E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c4d9024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164c4d9024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64c4d9024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c4d9024d_0_6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164c4d9024d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64c4d9024d_0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{93CA69E3-2238-43F8-9962-817C9F370E07}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Always Has Been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Always Has Been is a 31 round, 155 point Comstock long course. There are 12 USPSA targets and 7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outside the shooting areas with toes touching any fault line. Handgun loaded and holstered and wrists below belt.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outside the shooting area with toes touching any fault line. PCC loaded and stock touching 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areas.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{93CA69E3-2238-43F8-9962-817C9F370E07}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Always Has Been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Jordan Rogers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tree&#10;&#10;Description automatically generated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1090" r="17536" t="0"/>
          <a:stretch/>
        </p:blipFill>
        <p:spPr>
          <a:xfrm>
            <a:off x="188913" y="2453350"/>
            <a:ext cx="6937373" cy="47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