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D56EC7-5EF3-4C79-A3C1-E3ECAEAF899E}">
  <a:tblStyle styleId="{C6D56EC7-5EF3-4C79-A3C1-E3ECAEAF89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{C6D56EC7-5EF3-4C79-A3C1-E3ECAEAF899E}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Red White and Blue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Jonathan Gieser &amp; Marcel Englmaier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Red White and Blue is an 29 round unlimited course. There are X 20 poppers and X plates.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sitting on the toilet, hands on knees. Firearm loaded and on the table.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respective shooting areas by color.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red targets may only be engaged while seated on the wooden seat.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Knocking over a popper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from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the wrong position is a Procedural.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{C6D56EC7-5EF3-4C79-A3C1-E3ECAEAF899E}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4, Bay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Red White and Blue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Jonathan Gieser &amp; Marcel Englmaier</a:t>
                      </a:r>
                      <a:endParaRPr b="1" sz="20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