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E2FAB4-083F-4599-A5CE-D4C13048CA97}">
  <a:tblStyle styleId="{E5E2FAB4-083F-4599-A5CE-D4C13048CA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{E5E2FAB4-083F-4599-A5CE-D4C13048CA97}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Spock's Goatee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Eric Beerbaum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Spock's Goatee is a 26 round unlimited course. There are 11 paper targets and 4 poppers. The best two hits per target will score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box A with wrists below belt. Handgun loaded and holstered. If you do not have a holster, the pistol will be loaded and placed on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 box A. PCC loaded, safety on,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flip one of the randomized tiles on barrel 2.  If the tile is black, brown paper and Red steel are shoots and the rest are no-shoots. If the tile is white, white paper and white steel are shoots and the rest are no-shoots.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Engage appropriate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{E5E2FAB4-083F-4599-A5CE-D4C13048CA97}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2, Bay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Spock's Goatee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1309687"/>
            <a:ext cx="5824537" cy="8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