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B92A53C-FC7F-4163-A7FD-AFED329473F0}">
  <a:tblStyle styleId="{AB92A53C-FC7F-4163-A7FD-AFED329473F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653617fe42_1_94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g1653617fe42_1_94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653617fe42_1_94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653617fe42_1_100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3" name="Google Shape;173;g1653617fe42_1_10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1653617fe42_1_10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549275" y="2982913"/>
            <a:ext cx="621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1096963" y="5440363"/>
            <a:ext cx="51213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577850" y="6169025"/>
            <a:ext cx="6218100" cy="1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577850" y="4068763"/>
            <a:ext cx="62181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65125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3733800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6" name="Google Shape;116;p18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65125" y="384175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65125" y="2149475"/>
            <a:ext cx="32322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2" name="Google Shape;122;p19"/>
          <p:cNvSpPr txBox="1"/>
          <p:nvPr>
            <p:ph idx="2" type="body"/>
          </p:nvPr>
        </p:nvSpPr>
        <p:spPr>
          <a:xfrm>
            <a:off x="365125" y="3044825"/>
            <a:ext cx="3232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3" name="Google Shape;123;p19"/>
          <p:cNvSpPr txBox="1"/>
          <p:nvPr>
            <p:ph idx="3" type="body"/>
          </p:nvPr>
        </p:nvSpPr>
        <p:spPr>
          <a:xfrm>
            <a:off x="3716338" y="2149475"/>
            <a:ext cx="32337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4" name="Google Shape;124;p19"/>
          <p:cNvSpPr txBox="1"/>
          <p:nvPr>
            <p:ph idx="4" type="body"/>
          </p:nvPr>
        </p:nvSpPr>
        <p:spPr>
          <a:xfrm>
            <a:off x="3716338" y="3044825"/>
            <a:ext cx="32337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5" name="Google Shape;125;p19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65125" y="382588"/>
            <a:ext cx="24066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2860675" y="382588"/>
            <a:ext cx="4089300" cy="81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365125" y="2009775"/>
            <a:ext cx="2406600" cy="6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1433513" y="6721475"/>
            <a:ext cx="43893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/>
          <p:nvPr>
            <p:ph idx="2" type="pic"/>
          </p:nvPr>
        </p:nvSpPr>
        <p:spPr>
          <a:xfrm>
            <a:off x="1433513" y="857250"/>
            <a:ext cx="4389300" cy="57609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1433513" y="7513638"/>
            <a:ext cx="43893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 rot="5400000">
            <a:off x="489725" y="2115313"/>
            <a:ext cx="6335700" cy="6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 rot="5400000">
            <a:off x="2032024" y="3657713"/>
            <a:ext cx="81900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-1336662" y="2087664"/>
            <a:ext cx="8190000" cy="4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65125" y="382587"/>
            <a:ext cx="6573900" cy="15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65125" y="2246312"/>
            <a:ext cx="6578700" cy="6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800">
            <a:noAutofit/>
          </a:bodyPr>
          <a:lstStyle>
            <a:lvl1pPr indent="-228600" lvl="0" marL="45720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indent="-228600" lvl="1" marL="914400" rtl="0" algn="l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SzPts val="3000"/>
              <a:buNone/>
              <a:defRPr/>
            </a:lvl2pPr>
            <a:lvl3pPr indent="-228600" lvl="2" marL="1371600" rtl="0" algn="l">
              <a:lnSpc>
                <a:spcPct val="87000"/>
              </a:lnSpc>
              <a:spcBef>
                <a:spcPts val="110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rtl="0" algn="l">
              <a:lnSpc>
                <a:spcPct val="87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4pPr>
            <a:lvl5pPr indent="-228600" lvl="4" marL="2286000" rtl="0" algn="l">
              <a:lnSpc>
                <a:spcPct val="87000"/>
              </a:lnSpc>
              <a:spcBef>
                <a:spcPts val="500"/>
              </a:spcBef>
              <a:spcAft>
                <a:spcPts val="0"/>
              </a:spcAft>
              <a:buSzPts val="2100"/>
              <a:buNone/>
              <a:defRPr/>
            </a:lvl5pPr>
            <a:lvl6pPr indent="-228600" lvl="5" marL="27432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6pPr>
            <a:lvl7pPr indent="-228600" lvl="6" marL="32004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7pPr>
            <a:lvl8pPr indent="-228600" lvl="7" marL="36576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8pPr>
            <a:lvl9pPr indent="-228600" lvl="8" marL="4114800" rtl="0" algn="l">
              <a:lnSpc>
                <a:spcPct val="87000"/>
              </a:lnSpc>
              <a:spcBef>
                <a:spcPts val="200"/>
              </a:spcBef>
              <a:spcAft>
                <a:spcPts val="200"/>
              </a:spcAft>
              <a:buSzPts val="2100"/>
              <a:buNone/>
              <a:defRPr/>
            </a:lvl9pPr>
          </a:lstStyle>
          <a:p/>
        </p:txBody>
      </p:sp>
      <p:sp>
        <p:nvSpPr>
          <p:cNvPr id="162" name="Google Shape;162;p2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5241925" y="8742362"/>
            <a:ext cx="16986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" name="Google Shape;170;p26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{AB92A53C-FC7F-4163-A7FD-AFED329473F0}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Stage 2, Bay 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</a:rPr>
                        <a:t>Spock's Goatee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Course Designer:  Eric Beerbaum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Spock's Goatee is a 26 round unlimited course. There are 11 paper targets and 4 poppers. Paper must be neutralized and steel must fall to score. The start signal is audible.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Handgun start position is standing in box A with wrists below belt. Handgun loaded and holstered. If you do not have a holster, the pistol will be loaded and placed on barrel 1.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PCC start position is standing in box A. PCC loaded, safety on, stock touching belt.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On the audible start signal, 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flip one of the randomized tiles on barrel 2.  If the tile is black, brown paper and Red steel are shoots and the rest are no-shoots. If the tile is white, white paper and White steel are shoots and the rest are no-shoots.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 Engage appropriate targets from within the shooting areas.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6" name="Google Shape;176;p27"/>
          <p:cNvGraphicFramePr/>
          <p:nvPr/>
        </p:nvGraphicFramePr>
        <p:xfrm>
          <a:off x="158750" y="1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{AB92A53C-FC7F-4163-A7FD-AFED329473F0}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</a:rPr>
                        <a:t>Stage 2, Bay 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</a:rPr>
                        <a:t>Spock's Goatee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Course Designer: Eric Beerbaum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77" name="Google Shape;17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837" y="1309687"/>
            <a:ext cx="5824537" cy="810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