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031A0D-5842-463E-819D-FE5759DBF491}">
  <a:tblStyle styleId="{4F031A0D-5842-463E-819D-FE5759DBF49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53617fe42_1_94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653617fe42_1_94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53617fe42_1_94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53617fe42_1_100:notes"/>
          <p:cNvSpPr/>
          <p:nvPr>
            <p:ph idx="2" type="sldImg"/>
          </p:nvPr>
        </p:nvSpPr>
        <p:spPr>
          <a:xfrm>
            <a:off x="2286000" y="719138"/>
            <a:ext cx="27432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g1653617fe42_1_10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653617fe42_1_10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549275" y="2982913"/>
            <a:ext cx="6216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096963" y="5440363"/>
            <a:ext cx="5121300" cy="24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77850" y="6169025"/>
            <a:ext cx="62181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77850" y="4068763"/>
            <a:ext cx="6218100" cy="21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65125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3733800" y="2239963"/>
            <a:ext cx="32163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65125" y="384175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65125" y="2149475"/>
            <a:ext cx="32322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365125" y="3044825"/>
            <a:ext cx="32322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3716338" y="2149475"/>
            <a:ext cx="32337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3716338" y="3044825"/>
            <a:ext cx="3233700" cy="55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65125" y="382588"/>
            <a:ext cx="24066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860675" y="382588"/>
            <a:ext cx="4089300" cy="8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365125" y="2009775"/>
            <a:ext cx="2406600" cy="6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433513" y="6721475"/>
            <a:ext cx="4389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433513" y="857250"/>
            <a:ext cx="4389300" cy="576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433513" y="7513638"/>
            <a:ext cx="43893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489725" y="2115313"/>
            <a:ext cx="6335700" cy="6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2032024" y="3657713"/>
            <a:ext cx="8190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-1336662" y="2087664"/>
            <a:ext cx="81900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65125" y="382587"/>
            <a:ext cx="65739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65125" y="2246312"/>
            <a:ext cx="6578700" cy="6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>
            <a:lvl1pPr indent="-228600" lvl="0" marL="45720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indent="-228600" lvl="1" marL="914400" rtl="0" algn="l">
              <a:lnSpc>
                <a:spcPct val="87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  <a:defRPr/>
            </a:lvl2pPr>
            <a:lvl3pPr indent="-228600" lvl="2" marL="1371600" rtl="0" algn="l">
              <a:lnSpc>
                <a:spcPct val="87000"/>
              </a:lnSpc>
              <a:spcBef>
                <a:spcPts val="110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rtl="0" algn="l">
              <a:lnSpc>
                <a:spcPct val="87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rtl="0" algn="l">
              <a:lnSpc>
                <a:spcPct val="87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rtl="0" algn="l">
              <a:lnSpc>
                <a:spcPct val="87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rtl="0" algn="l">
              <a:lnSpc>
                <a:spcPct val="87000"/>
              </a:lnSpc>
              <a:spcBef>
                <a:spcPts val="200"/>
              </a:spcBef>
              <a:spcAft>
                <a:spcPts val="200"/>
              </a:spcAft>
              <a:buSzPts val="2100"/>
              <a:buNone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5241925" y="8742362"/>
            <a:ext cx="16986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65125" y="385763"/>
            <a:ext cx="6585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365125" y="2239963"/>
            <a:ext cx="6585000" cy="6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3651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498725" y="8742363"/>
            <a:ext cx="2317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241925" y="8742363"/>
            <a:ext cx="1708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6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{4F031A0D-5842-463E-819D-FE5759DBF491}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Stage </a:t>
                      </a:r>
                      <a:r>
                        <a:rPr lang="en-US" sz="1600"/>
                        <a:t>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Stu’s Night-Mare, a Redux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Course Designer: Stu Wilson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Stu’s Night-Mare is a 12 round unlimited course. There are 4 steel plates with light-flashers to indicate neutralized.</a:t>
                      </a:r>
                      <a:r>
                        <a:rPr lang="en-US" sz="1100" u="none" cap="none" strike="noStrike"/>
                        <a:t> The start signal is audible.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Handgun start position is standing behind rearmost fault line. Handgun loaded and holstered.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 PCC start position is standing behind rearmost fault line. PCC loaded, safety on, stock touching belt.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On the audible start signal, engage each target until flasher flashes.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Then, perform a mandatory reload and re-engage each target using strong hand 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until flasher flashes from behind the middle fault line.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Then, perform a mandatory reload and re-engage each target using weak hand until flasher flashes from behind the frontmost fault line.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27"/>
          <p:cNvGraphicFramePr/>
          <p:nvPr/>
        </p:nvGraphicFramePr>
        <p:xfrm>
          <a:off x="158750" y="18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{4F031A0D-5842-463E-819D-FE5759DBF491}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</a:t>
                      </a:r>
                      <a:r>
                        <a:rPr b="1" lang="en-US" sz="2000"/>
                        <a:t>6, Bay 7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/>
                        <a:t>Stu’s Night-Mare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</a:t>
                      </a:r>
                      <a:r>
                        <a:rPr b="1" lang="en-US" sz="1200"/>
                        <a:t>Stu Wilson</a:t>
                      </a:r>
                      <a:endParaRPr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6370"/>
            <a:ext cx="7010400" cy="705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