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892AA2-C640-46AC-945C-746A8B93F590}">
  <a:tblStyle styleId="{59892AA2-C640-46AC-945C-746A8B93F59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{59892AA2-C640-46AC-945C-746A8B93F590}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Stage 5, Bay 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Takeshi's Castle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Course Designer:  Eric Beerbaum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Takeshi’s Castle  is a 40 round unlimited course. There are 10 paper targets and 20 poppers. Paper must be neutralized and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with toes touching start stick and wrists below belt. Handgun loaded and holstered. If you do not have a holster, the pistol will be loaded and placed on barrel 1.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with toes touching start stick. PCC loaded, safety on, stock touching belt.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 from within the shooting areas.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Red Steel must be shot from respective boxes.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{59892AA2-C640-46AC-945C-746A8B93F590}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Stage 5, Bay 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Takeshi's Castle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Course Designer: Eric Beerbaum</a:t>
                      </a:r>
                      <a:endParaRPr b="1" sz="2000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62" y="1308100"/>
            <a:ext cx="6837362" cy="655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