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767986-80DE-4AA9-9029-0A40C2B465B8}">
  <a:tblStyle styleId="{EC767986-80DE-4AA9-9029-0A40C2B465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{EC767986-80DE-4AA9-9029-0A40C2B465B8}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3, Bay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You Spin Me Right Round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 Marcel Englmaier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You Spin Me Right Round is at least a 14 round unlimited course. There are 2 square plates, 2 round plates, and a spinner. The square plates require 4 shots, the round plates 2 shots, and the spinner must be spun both ways.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middle box and wrists below belt. Handgun loaded and holstered. If you do not have a holster, the pistol will be loaded and placed on barrel 1.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in middle box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PCC loaded, safety on,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in the following order: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First, spin the spinner from the middle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engage the left square with at least 2 shots and the left round with at least 1 shot from the left box and the right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square with at least 2 shots and the right round with at least 1 shot from the right box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 spin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the spinner the opposite from the middle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Finally, re-engage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left square with at least 2 shots and the left round with at least 1 shot from the left box and the right square with at least 2 shots and the right round with at least 1 shot from the right box.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{EC767986-80DE-4AA9-9029-0A40C2B465B8}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Stage 3, Bay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You Spin Me Right Round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Course Designer: Marcel Englmaier</a:t>
                      </a:r>
                      <a:endParaRPr b="1" sz="2000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75" y="1351650"/>
            <a:ext cx="4705241" cy="812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48" y="4305921"/>
            <a:ext cx="574600" cy="8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