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B0FA48-E379-48CE-96ED-56444011A9C1}">
  <a:tblStyle styleId="{2DB0FA48-E379-48CE-96ED-56444011A9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{2DB0FA48-E379-48CE-96ED-56444011A9C1}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3 Amigos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PB Design Team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Welcome to Stage 1, 3 Amigos. I am Larry Leone, your CRO,  and assisting me is Lee Boyle. 3 Amigos  </a:t>
                      </a:r>
                      <a:r>
                        <a:rPr lang="en-US" sz="1100" u="none" cap="none" strike="noStrike"/>
                        <a:t>is a </a:t>
                      </a:r>
                      <a:r>
                        <a:rPr lang="en-US" sz="1100"/>
                        <a:t>26 </a:t>
                      </a:r>
                      <a:r>
                        <a:rPr lang="en-US" sz="1100" u="none" cap="none" strike="noStrike"/>
                        <a:t>round, </a:t>
                      </a:r>
                      <a:r>
                        <a:rPr lang="en-US" sz="1100"/>
                        <a:t>130</a:t>
                      </a:r>
                      <a:r>
                        <a:rPr lang="en-US" sz="1100" u="none" cap="none" strike="noStrike"/>
                        <a:t> point </a:t>
                      </a:r>
                      <a:r>
                        <a:rPr lang="en-US" sz="1100"/>
                        <a:t>Comstock Long </a:t>
                      </a:r>
                      <a:r>
                        <a:rPr lang="en-US" sz="1100" u="none" cap="none" strike="noStrike"/>
                        <a:t>course. There are </a:t>
                      </a:r>
                      <a:r>
                        <a:rPr lang="en-US" sz="1100"/>
                        <a:t>13 USPSA </a:t>
                      </a:r>
                      <a:r>
                        <a:rPr lang="en-US" sz="1100" u="none" cap="none" strike="noStrike"/>
                        <a:t>targets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The best two hits per target will scor</a:t>
                      </a:r>
                      <a:r>
                        <a:rPr lang="en-US" sz="1100"/>
                        <a:t>e</a:t>
                      </a:r>
                      <a:r>
                        <a:rPr lang="en-US" sz="1100" u="none" cap="none" strike="noStrike"/>
                        <a:t>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with heels touching designated fault line and hands touching respective marks. Handgun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with heels touching designated fault line with PCC held in both hands and stock touching belt. PCC is loaded with safety on.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