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745B46-B6A0-45CA-A125-6E98496F792B}">
  <a:tblStyle styleId="{76745B46-B6A0-45CA-A125-6E98496F792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05a83edd_0_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ea05a83ed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ea05a83ed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{76745B46-B6A0-45CA-A125-6E98496F792B}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Balance This, Hoser!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Marcel Englmaier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Balance This, Hoser!</a:t>
                      </a:r>
                      <a:r>
                        <a:rPr lang="en-US" sz="1100" u="none" cap="none" strike="noStrike"/>
                        <a:t> is a 3</a:t>
                      </a:r>
                      <a:r>
                        <a:rPr lang="en-US" sz="1100"/>
                        <a:t>4</a:t>
                      </a:r>
                      <a:r>
                        <a:rPr lang="en-US" sz="1100" u="none" cap="none" strike="noStrike"/>
                        <a:t> round, </a:t>
                      </a:r>
                      <a:r>
                        <a:rPr lang="en-US" sz="1100"/>
                        <a:t>170</a:t>
                      </a:r>
                      <a:r>
                        <a:rPr lang="en-US" sz="1100" u="none" cap="none" strike="noStrike"/>
                        <a:t> point Comstock</a:t>
                      </a:r>
                      <a:r>
                        <a:rPr lang="en-US" sz="1100"/>
                        <a:t> Long</a:t>
                      </a:r>
                      <a:r>
                        <a:rPr lang="en-US" sz="1100" u="none" cap="none" strike="noStrike"/>
                        <a:t> course. There are 1</a:t>
                      </a:r>
                      <a:r>
                        <a:rPr lang="en-US" sz="1100"/>
                        <a:t>4 IPSC </a:t>
                      </a:r>
                      <a:r>
                        <a:rPr lang="en-US" sz="1100" u="none" cap="none" strike="noStrike"/>
                        <a:t>targets and 6 steel targets. The best two hits per target will score. Steel must fall to score.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Handgun start position is standing anywhere not touching the balance beams with wrists below belt. Handgun is loaded and holstered.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PCC start position is standing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anywhere not touching the balance beams</a:t>
                      </a:r>
                      <a:r>
                        <a:rPr lang="en-US" sz="1100"/>
                        <a:t> with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PCC loaded, stock on belt, muzzle pointing down range.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signal, engage all targets from on top of the balance beams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4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{76745B46-B6A0-45CA-A125-6E98496F792B}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Balance This, Hoser!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Marcel Englmaier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261" y="248468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39488"/>
            <a:ext cx="7010398" cy="3882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