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>
            <p:ph idx="2" type="sldImg"/>
          </p:nvPr>
        </p:nvSpPr>
        <p:spPr>
          <a:xfrm>
            <a:off x="1371600" y="763587"/>
            <a:ext cx="5014912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" name="Google Shape;13;n"/>
          <p:cNvSpPr txBox="1"/>
          <p:nvPr>
            <p:ph idx="1" type="body"/>
          </p:nvPr>
        </p:nvSpPr>
        <p:spPr>
          <a:xfrm>
            <a:off x="777875" y="4776787"/>
            <a:ext cx="6203950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n"/>
          <p:cNvSpPr txBox="1"/>
          <p:nvPr>
            <p:ph idx="3" type="hdr"/>
          </p:nvPr>
        </p:nvSpPr>
        <p:spPr>
          <a:xfrm>
            <a:off x="0" y="0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0" type="dt"/>
          </p:nvPr>
        </p:nvSpPr>
        <p:spPr>
          <a:xfrm>
            <a:off x="4398962" y="0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11" type="ftr"/>
          </p:nvPr>
        </p:nvSpPr>
        <p:spPr>
          <a:xfrm>
            <a:off x="0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4" type="sldNum"/>
          </p:nvPr>
        </p:nvSpPr>
        <p:spPr>
          <a:xfrm>
            <a:off x="4398962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365125" y="382587"/>
            <a:ext cx="6569075" cy="158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65125" y="2246312"/>
            <a:ext cx="6569075" cy="632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65125" y="382587"/>
            <a:ext cx="6569075" cy="158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65125" y="2246312"/>
            <a:ext cx="6569075" cy="632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342900" y="749300"/>
            <a:ext cx="6619874" cy="4525962"/>
            <a:chOff x="216" y="472"/>
            <a:chExt cx="4170" cy="2851"/>
          </a:xfrm>
        </p:grpSpPr>
        <p:sp>
          <p:nvSpPr>
            <p:cNvPr id="42" name="Google Shape;42;p4"/>
            <p:cNvSpPr txBox="1"/>
            <p:nvPr/>
          </p:nvSpPr>
          <p:spPr>
            <a:xfrm>
              <a:off x="216" y="472"/>
              <a:ext cx="4162" cy="7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975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</a:t>
              </a:r>
              <a:r>
                <a:rPr lang="en-US" sz="1600"/>
                <a:t>6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-US" sz="2800"/>
                <a:t>Barrel of Monkeys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</a:t>
              </a:r>
              <a:r>
                <a:rPr lang="en-US" sz="1200"/>
                <a:t>Dave McClure</a:t>
              </a:r>
              <a:endParaRPr/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216" y="1264"/>
              <a:ext cx="4162" cy="9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/>
                <a:t>Barrel of Monkeys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is a </a:t>
              </a:r>
              <a:r>
                <a:rPr lang="en-US" sz="1100"/>
                <a:t>44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round course.</a:t>
              </a:r>
              <a:r>
                <a:rPr lang="en-US" sz="1100"/>
                <a:t>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There ar</a:t>
              </a:r>
              <a:r>
                <a:rPr lang="en-US" sz="1100"/>
                <a:t>e 22 IDPA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targets.</a:t>
              </a:r>
              <a:r>
                <a:rPr lang="en-US" sz="1100"/>
                <a:t> The start signal is audible</a:t>
              </a:r>
              <a:endParaRPr/>
            </a:p>
          </p:txBody>
        </p:sp>
        <p:sp>
          <p:nvSpPr>
            <p:cNvPr id="44" name="Google Shape;44;p4"/>
            <p:cNvSpPr txBox="1"/>
            <p:nvPr/>
          </p:nvSpPr>
          <p:spPr>
            <a:xfrm>
              <a:off x="216" y="2227"/>
              <a:ext cx="4162" cy="6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The Handgun start position is standing completely outside any shooting area with wrists below belt. Handgun loaded and holstered.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The PCC start position is ding completely outside any shooting area. PCC loaded, stock on belt, safety on.</a:t>
              </a:r>
              <a:endParaRPr sz="1100"/>
            </a:p>
          </p:txBody>
        </p:sp>
        <p:sp>
          <p:nvSpPr>
            <p:cNvPr id="45" name="Google Shape;45;p4"/>
            <p:cNvSpPr txBox="1"/>
            <p:nvPr/>
          </p:nvSpPr>
          <p:spPr>
            <a:xfrm>
              <a:off x="216" y="2921"/>
              <a:ext cx="4162" cy="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audible start signal, engage targets </a:t>
              </a:r>
              <a:r>
                <a:rPr lang="en-US" sz="1100"/>
                <a:t>from on top shooting areas. Shots fired while not on shooting areas incur 1 penalty per shot fired.</a:t>
              </a:r>
              <a:endParaRPr/>
            </a:p>
          </p:txBody>
        </p:sp>
        <p:cxnSp>
          <p:nvCxnSpPr>
            <p:cNvPr id="46" name="Google Shape;46;p4"/>
            <p:cNvCxnSpPr/>
            <p:nvPr/>
          </p:nvCxnSpPr>
          <p:spPr>
            <a:xfrm>
              <a:off x="216" y="472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216" y="1264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216" y="2227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216" y="2921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216" y="3323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216" y="472"/>
              <a:ext cx="0" cy="7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216" y="1264"/>
              <a:ext cx="0" cy="958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216" y="2227"/>
              <a:ext cx="0" cy="683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216" y="2921"/>
              <a:ext cx="0" cy="394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4386" y="472"/>
              <a:ext cx="0" cy="7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4386" y="1264"/>
              <a:ext cx="0" cy="958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4386" y="2227"/>
              <a:ext cx="0" cy="683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" name="Google Shape;58;p4"/>
            <p:cNvCxnSpPr/>
            <p:nvPr/>
          </p:nvCxnSpPr>
          <p:spPr>
            <a:xfrm>
              <a:off x="4386" y="2921"/>
              <a:ext cx="0" cy="394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http://bali-construction.com/wp-content/uploads/2015/11/movember.logo_.2.jpg" id="59" name="Google Shape;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275" y="6632015"/>
            <a:ext cx="1875125" cy="1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"/>
          <p:cNvGrpSpPr/>
          <p:nvPr/>
        </p:nvGrpSpPr>
        <p:grpSpPr>
          <a:xfrm>
            <a:off x="161925" y="149225"/>
            <a:ext cx="6991350" cy="1003299"/>
            <a:chOff x="68" y="94"/>
            <a:chExt cx="4404" cy="632"/>
          </a:xfrm>
        </p:grpSpPr>
        <p:sp>
          <p:nvSpPr>
            <p:cNvPr id="65" name="Google Shape;65;p5"/>
            <p:cNvSpPr/>
            <p:nvPr/>
          </p:nvSpPr>
          <p:spPr>
            <a:xfrm>
              <a:off x="68" y="94"/>
              <a:ext cx="651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 txBox="1"/>
            <p:nvPr/>
          </p:nvSpPr>
          <p:spPr>
            <a:xfrm>
              <a:off x="724" y="94"/>
              <a:ext cx="3115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350" lIns="45700" spcFirstLastPara="1" rIns="45700" wrap="square" tIns="63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</a:t>
              </a:r>
              <a:r>
                <a:rPr b="1" lang="en-US" sz="2000"/>
                <a:t>6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/>
                <a:t>Barrel of Monkeys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</a:t>
              </a:r>
              <a:r>
                <a:rPr b="1" lang="en-US" sz="1200"/>
                <a:t>Dave McClure</a:t>
              </a:r>
              <a:endParaRPr/>
            </a:p>
          </p:txBody>
        </p:sp>
        <p:cxnSp>
          <p:nvCxnSpPr>
            <p:cNvPr id="67" name="Google Shape;67;p5"/>
            <p:cNvCxnSpPr/>
            <p:nvPr/>
          </p:nvCxnSpPr>
          <p:spPr>
            <a:xfrm>
              <a:off x="724" y="94"/>
              <a:ext cx="3115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68" y="726"/>
              <a:ext cx="651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724" y="726"/>
              <a:ext cx="3115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3845" y="726"/>
              <a:ext cx="627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24" y="94"/>
              <a:ext cx="0" cy="627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3845" y="94"/>
              <a:ext cx="0" cy="627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http://bali-construction.com/wp-content/uploads/2015/11/movember.logo_.2.jpg" id="73" name="Google Shape;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74" name="Google Shape;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/>
          <p:nvPr/>
        </p:nvSpPr>
        <p:spPr>
          <a:xfrm>
            <a:off x="601011" y="2423281"/>
            <a:ext cx="269379" cy="494109"/>
          </a:xfrm>
          <a:custGeom>
            <a:rect b="b" l="l" r="r" t="t"/>
            <a:pathLst>
              <a:path extrusionOk="0" h="517" w="27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5"/>
          <p:cNvGrpSpPr/>
          <p:nvPr/>
        </p:nvGrpSpPr>
        <p:grpSpPr>
          <a:xfrm>
            <a:off x="1460303" y="2230239"/>
            <a:ext cx="268996" cy="811113"/>
            <a:chOff x="528" y="240"/>
            <a:chExt cx="181" cy="545"/>
          </a:xfrm>
        </p:grpSpPr>
        <p:cxnSp>
          <p:nvCxnSpPr>
            <p:cNvPr id="77" name="Google Shape;77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5"/>
          <p:cNvGrpSpPr/>
          <p:nvPr/>
        </p:nvGrpSpPr>
        <p:grpSpPr>
          <a:xfrm>
            <a:off x="3942371" y="1719728"/>
            <a:ext cx="268996" cy="811113"/>
            <a:chOff x="528" y="240"/>
            <a:chExt cx="181" cy="545"/>
          </a:xfrm>
        </p:grpSpPr>
        <p:cxnSp>
          <p:nvCxnSpPr>
            <p:cNvPr id="81" name="Google Shape;81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Google Shape;83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5"/>
          <p:cNvGrpSpPr/>
          <p:nvPr/>
        </p:nvGrpSpPr>
        <p:grpSpPr>
          <a:xfrm>
            <a:off x="3644535" y="1730890"/>
            <a:ext cx="268996" cy="811113"/>
            <a:chOff x="528" y="240"/>
            <a:chExt cx="181" cy="545"/>
          </a:xfrm>
        </p:grpSpPr>
        <p:cxnSp>
          <p:nvCxnSpPr>
            <p:cNvPr id="85" name="Google Shape;85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5"/>
          <p:cNvGrpSpPr/>
          <p:nvPr/>
        </p:nvGrpSpPr>
        <p:grpSpPr>
          <a:xfrm>
            <a:off x="1026778" y="2261662"/>
            <a:ext cx="268996" cy="811113"/>
            <a:chOff x="528" y="240"/>
            <a:chExt cx="181" cy="545"/>
          </a:xfrm>
        </p:grpSpPr>
        <p:cxnSp>
          <p:nvCxnSpPr>
            <p:cNvPr id="89" name="Google Shape;89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" name="Google Shape;91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5"/>
          <p:cNvGrpSpPr/>
          <p:nvPr/>
        </p:nvGrpSpPr>
        <p:grpSpPr>
          <a:xfrm>
            <a:off x="622189" y="2261662"/>
            <a:ext cx="268996" cy="811113"/>
            <a:chOff x="528" y="240"/>
            <a:chExt cx="181" cy="545"/>
          </a:xfrm>
        </p:grpSpPr>
        <p:cxnSp>
          <p:nvCxnSpPr>
            <p:cNvPr id="93" name="Google Shape;93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5"/>
          <p:cNvGrpSpPr/>
          <p:nvPr/>
        </p:nvGrpSpPr>
        <p:grpSpPr>
          <a:xfrm>
            <a:off x="221178" y="2233538"/>
            <a:ext cx="268996" cy="811113"/>
            <a:chOff x="528" y="240"/>
            <a:chExt cx="181" cy="545"/>
          </a:xfrm>
        </p:grpSpPr>
        <p:cxnSp>
          <p:nvCxnSpPr>
            <p:cNvPr id="97" name="Google Shape;97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" name="Google Shape;99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5"/>
          <p:cNvGrpSpPr/>
          <p:nvPr/>
        </p:nvGrpSpPr>
        <p:grpSpPr>
          <a:xfrm rot="1429046">
            <a:off x="5236173" y="1774043"/>
            <a:ext cx="264719" cy="678528"/>
            <a:chOff x="384" y="816"/>
            <a:chExt cx="140" cy="593"/>
          </a:xfrm>
        </p:grpSpPr>
        <p:cxnSp>
          <p:nvCxnSpPr>
            <p:cNvPr id="101" name="Google Shape;101;p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5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5"/>
          <p:cNvGrpSpPr/>
          <p:nvPr/>
        </p:nvGrpSpPr>
        <p:grpSpPr>
          <a:xfrm flipH="1" rot="-685756">
            <a:off x="2167924" y="1689046"/>
            <a:ext cx="230710" cy="816252"/>
            <a:chOff x="384" y="816"/>
            <a:chExt cx="140" cy="593"/>
          </a:xfrm>
        </p:grpSpPr>
        <p:cxnSp>
          <p:nvCxnSpPr>
            <p:cNvPr id="105" name="Google Shape;105;p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5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5"/>
          <p:cNvGrpSpPr/>
          <p:nvPr/>
        </p:nvGrpSpPr>
        <p:grpSpPr>
          <a:xfrm flipH="1" rot="-685756">
            <a:off x="5640677" y="1673621"/>
            <a:ext cx="229338" cy="928848"/>
            <a:chOff x="384" y="816"/>
            <a:chExt cx="140" cy="593"/>
          </a:xfrm>
        </p:grpSpPr>
        <p:cxnSp>
          <p:nvCxnSpPr>
            <p:cNvPr id="109" name="Google Shape;109;p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" name="Google Shape;111;p5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5"/>
          <p:cNvSpPr/>
          <p:nvPr/>
        </p:nvSpPr>
        <p:spPr>
          <a:xfrm>
            <a:off x="2539562" y="2424102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5858019" y="2408927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5858019" y="1947239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752911" y="2990911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758864" y="2497273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5"/>
          <p:cNvGrpSpPr/>
          <p:nvPr/>
        </p:nvGrpSpPr>
        <p:grpSpPr>
          <a:xfrm>
            <a:off x="4546940" y="1587373"/>
            <a:ext cx="221652" cy="790869"/>
            <a:chOff x="376" y="764"/>
            <a:chExt cx="144" cy="645"/>
          </a:xfrm>
        </p:grpSpPr>
        <p:cxnSp>
          <p:nvCxnSpPr>
            <p:cNvPr id="118" name="Google Shape;118;p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Google Shape;120;p5"/>
            <p:cNvSpPr/>
            <p:nvPr/>
          </p:nvSpPr>
          <p:spPr>
            <a:xfrm flipH="1">
              <a:off x="376" y="764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5"/>
          <p:cNvSpPr/>
          <p:nvPr/>
        </p:nvSpPr>
        <p:spPr>
          <a:xfrm flipH="1">
            <a:off x="4546134" y="1836729"/>
            <a:ext cx="215299" cy="446319"/>
          </a:xfrm>
          <a:custGeom>
            <a:rect b="b" l="l" r="r" t="t"/>
            <a:pathLst>
              <a:path extrusionOk="0" h="375" w="173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738688" y="2537216"/>
            <a:ext cx="690300" cy="622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535384" y="2703500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4329159" y="2296287"/>
            <a:ext cx="690300" cy="622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>
            <a:off x="2698788" y="1697404"/>
            <a:ext cx="268996" cy="811113"/>
            <a:chOff x="528" y="240"/>
            <a:chExt cx="181" cy="545"/>
          </a:xfrm>
        </p:grpSpPr>
        <p:cxnSp>
          <p:nvCxnSpPr>
            <p:cNvPr id="126" name="Google Shape;126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" name="Google Shape;128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2400952" y="1708566"/>
            <a:ext cx="268996" cy="811113"/>
            <a:chOff x="528" y="240"/>
            <a:chExt cx="181" cy="545"/>
          </a:xfrm>
        </p:grpSpPr>
        <p:cxnSp>
          <p:nvCxnSpPr>
            <p:cNvPr id="130" name="Google Shape;130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5"/>
          <p:cNvGrpSpPr/>
          <p:nvPr/>
        </p:nvGrpSpPr>
        <p:grpSpPr>
          <a:xfrm>
            <a:off x="3340749" y="1708566"/>
            <a:ext cx="268996" cy="811113"/>
            <a:chOff x="528" y="240"/>
            <a:chExt cx="181" cy="545"/>
          </a:xfrm>
        </p:grpSpPr>
        <p:cxnSp>
          <p:nvCxnSpPr>
            <p:cNvPr id="134" name="Google Shape;134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" name="Google Shape;136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3042913" y="1719728"/>
            <a:ext cx="268996" cy="811113"/>
            <a:chOff x="528" y="240"/>
            <a:chExt cx="181" cy="545"/>
          </a:xfrm>
        </p:grpSpPr>
        <p:cxnSp>
          <p:nvCxnSpPr>
            <p:cNvPr id="138" name="Google Shape;138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" name="Google Shape;140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5"/>
          <p:cNvGrpSpPr/>
          <p:nvPr/>
        </p:nvGrpSpPr>
        <p:grpSpPr>
          <a:xfrm>
            <a:off x="6493012" y="1949005"/>
            <a:ext cx="268996" cy="811113"/>
            <a:chOff x="528" y="240"/>
            <a:chExt cx="181" cy="545"/>
          </a:xfrm>
        </p:grpSpPr>
        <p:cxnSp>
          <p:nvCxnSpPr>
            <p:cNvPr id="142" name="Google Shape;142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" name="Google Shape;144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541459" y="1950928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049006" y="2285424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050903" y="1812250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3510985" y="2435617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3512882" y="1962443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3971547" y="2144031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3973444" y="1670857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66432" y="2970447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68330" y="2497273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192553" y="2747131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1194450" y="2273957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5"/>
          <p:cNvGrpSpPr/>
          <p:nvPr/>
        </p:nvGrpSpPr>
        <p:grpSpPr>
          <a:xfrm rot="1429046">
            <a:off x="1797145" y="1685935"/>
            <a:ext cx="249621" cy="678528"/>
            <a:chOff x="384" y="816"/>
            <a:chExt cx="140" cy="593"/>
          </a:xfrm>
        </p:grpSpPr>
        <p:cxnSp>
          <p:nvCxnSpPr>
            <p:cNvPr id="157" name="Google Shape;157;p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Google Shape;159;p5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5"/>
          <p:cNvSpPr/>
          <p:nvPr/>
        </p:nvSpPr>
        <p:spPr>
          <a:xfrm>
            <a:off x="4891615" y="5148320"/>
            <a:ext cx="690300" cy="6228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6333485" y="2615929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6333485" y="2154241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5311157" y="2557665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5311157" y="2095977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5"/>
          <p:cNvGrpSpPr/>
          <p:nvPr/>
        </p:nvGrpSpPr>
        <p:grpSpPr>
          <a:xfrm rot="1429046">
            <a:off x="6235963" y="1717503"/>
            <a:ext cx="287292" cy="678528"/>
            <a:chOff x="384" y="816"/>
            <a:chExt cx="140" cy="593"/>
          </a:xfrm>
        </p:grpSpPr>
        <p:cxnSp>
          <p:nvCxnSpPr>
            <p:cNvPr id="166" name="Google Shape;166;p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" name="Google Shape;168;p5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5"/>
          <p:cNvSpPr/>
          <p:nvPr/>
        </p:nvSpPr>
        <p:spPr>
          <a:xfrm>
            <a:off x="123298" y="4372168"/>
            <a:ext cx="2345700" cy="157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2653759" y="4389716"/>
            <a:ext cx="1800000" cy="157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4957969" y="5988226"/>
            <a:ext cx="1800000" cy="157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 rot="5400000">
            <a:off x="4008327" y="5203177"/>
            <a:ext cx="1059300" cy="1281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1481095" y="2431361"/>
            <a:ext cx="269379" cy="494109"/>
          </a:xfrm>
          <a:custGeom>
            <a:rect b="b" l="l" r="r" t="t"/>
            <a:pathLst>
              <a:path extrusionOk="0" h="517" w="27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 rot="-685755">
            <a:off x="2171975" y="1916471"/>
            <a:ext cx="230496" cy="501038"/>
          </a:xfrm>
          <a:custGeom>
            <a:rect b="b" l="l" r="r" t="t"/>
            <a:pathLst>
              <a:path extrusionOk="0" h="375" w="173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5"/>
          <p:cNvGrpSpPr/>
          <p:nvPr/>
        </p:nvGrpSpPr>
        <p:grpSpPr>
          <a:xfrm rot="1429046">
            <a:off x="1797145" y="1685936"/>
            <a:ext cx="249621" cy="678528"/>
            <a:chOff x="384" y="816"/>
            <a:chExt cx="140" cy="593"/>
          </a:xfrm>
        </p:grpSpPr>
        <p:cxnSp>
          <p:nvCxnSpPr>
            <p:cNvPr id="176" name="Google Shape;176;p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" name="Google Shape;178;p5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5"/>
          <p:cNvSpPr/>
          <p:nvPr/>
        </p:nvSpPr>
        <p:spPr>
          <a:xfrm flipH="1" rot="1429048">
            <a:off x="1760838" y="1922430"/>
            <a:ext cx="249389" cy="416499"/>
          </a:xfrm>
          <a:custGeom>
            <a:rect b="b" l="l" r="r" t="t"/>
            <a:pathLst>
              <a:path extrusionOk="0" h="375" w="173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 rot="-685756">
            <a:off x="5641371" y="1900356"/>
            <a:ext cx="229125" cy="570153"/>
          </a:xfrm>
          <a:custGeom>
            <a:rect b="b" l="l" r="r" t="t"/>
            <a:pathLst>
              <a:path extrusionOk="0" h="375" w="173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2708238" y="1905388"/>
            <a:ext cx="269379" cy="494109"/>
          </a:xfrm>
          <a:custGeom>
            <a:rect b="b" l="l" r="r" t="t"/>
            <a:pathLst>
              <a:path extrusionOk="0" h="517" w="27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6522182" y="2136806"/>
            <a:ext cx="269379" cy="494109"/>
          </a:xfrm>
          <a:custGeom>
            <a:rect b="b" l="l" r="r" t="t"/>
            <a:pathLst>
              <a:path extrusionOk="0" h="517" w="27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3963025" y="1829999"/>
            <a:ext cx="269379" cy="494109"/>
          </a:xfrm>
          <a:custGeom>
            <a:rect b="b" l="l" r="r" t="t"/>
            <a:pathLst>
              <a:path extrusionOk="0" h="517" w="27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541337" y="2209862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3342389" y="1883307"/>
            <a:ext cx="269379" cy="494109"/>
          </a:xfrm>
          <a:custGeom>
            <a:rect b="b" l="l" r="r" t="t"/>
            <a:pathLst>
              <a:path extrusionOk="0" h="517" w="27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2122664" y="5651374"/>
            <a:ext cx="346500" cy="633900"/>
          </a:xfrm>
          <a:prstGeom prst="can">
            <a:avLst>
              <a:gd fmla="val 45709" name="adj"/>
            </a:avLst>
          </a:prstGeom>
          <a:solidFill>
            <a:srgbClr val="73D9F1">
              <a:alpha val="49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7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5"/>
          <p:cNvGrpSpPr/>
          <p:nvPr/>
        </p:nvGrpSpPr>
        <p:grpSpPr>
          <a:xfrm flipH="1" rot="-5400000">
            <a:off x="2148676" y="5658209"/>
            <a:ext cx="171739" cy="122587"/>
            <a:chOff x="-24576" y="24576"/>
            <a:chExt cx="7530" cy="5370"/>
          </a:xfrm>
        </p:grpSpPr>
        <p:sp>
          <p:nvSpPr>
            <p:cNvPr id="188" name="Google Shape;188;p5"/>
            <p:cNvSpPr/>
            <p:nvPr/>
          </p:nvSpPr>
          <p:spPr>
            <a:xfrm>
              <a:off x="-24576" y="24576"/>
              <a:ext cx="7530" cy="5370"/>
            </a:xfrm>
            <a:custGeom>
              <a:rect b="b" l="l" r="r" t="t"/>
              <a:pathLst>
                <a:path extrusionOk="0" h="5370" w="7530">
                  <a:moveTo>
                    <a:pt x="3435" y="2730"/>
                  </a:moveTo>
                  <a:lnTo>
                    <a:pt x="3720" y="2865"/>
                  </a:lnTo>
                  <a:lnTo>
                    <a:pt x="3990" y="2925"/>
                  </a:lnTo>
                  <a:lnTo>
                    <a:pt x="4305" y="2955"/>
                  </a:lnTo>
                  <a:lnTo>
                    <a:pt x="4575" y="2955"/>
                  </a:lnTo>
                  <a:lnTo>
                    <a:pt x="4800" y="2895"/>
                  </a:lnTo>
                  <a:lnTo>
                    <a:pt x="5010" y="2805"/>
                  </a:lnTo>
                  <a:lnTo>
                    <a:pt x="5115" y="2790"/>
                  </a:lnTo>
                  <a:lnTo>
                    <a:pt x="5220" y="2835"/>
                  </a:lnTo>
                  <a:lnTo>
                    <a:pt x="5280" y="2925"/>
                  </a:lnTo>
                  <a:lnTo>
                    <a:pt x="5310" y="3045"/>
                  </a:lnTo>
                  <a:lnTo>
                    <a:pt x="5325" y="3150"/>
                  </a:lnTo>
                  <a:lnTo>
                    <a:pt x="5640" y="4350"/>
                  </a:lnTo>
                  <a:lnTo>
                    <a:pt x="5640" y="4590"/>
                  </a:lnTo>
                  <a:lnTo>
                    <a:pt x="5565" y="4635"/>
                  </a:lnTo>
                  <a:lnTo>
                    <a:pt x="5490" y="4770"/>
                  </a:lnTo>
                  <a:lnTo>
                    <a:pt x="5475" y="4995"/>
                  </a:lnTo>
                  <a:lnTo>
                    <a:pt x="5670" y="5085"/>
                  </a:lnTo>
                  <a:lnTo>
                    <a:pt x="5715" y="5220"/>
                  </a:lnTo>
                  <a:lnTo>
                    <a:pt x="5820" y="5325"/>
                  </a:lnTo>
                  <a:lnTo>
                    <a:pt x="6105" y="5370"/>
                  </a:lnTo>
                  <a:lnTo>
                    <a:pt x="6255" y="5370"/>
                  </a:lnTo>
                  <a:lnTo>
                    <a:pt x="7305" y="5280"/>
                  </a:lnTo>
                  <a:lnTo>
                    <a:pt x="7305" y="5175"/>
                  </a:lnTo>
                  <a:lnTo>
                    <a:pt x="7515" y="5100"/>
                  </a:lnTo>
                  <a:lnTo>
                    <a:pt x="7530" y="4710"/>
                  </a:lnTo>
                  <a:lnTo>
                    <a:pt x="7455" y="4635"/>
                  </a:lnTo>
                  <a:lnTo>
                    <a:pt x="7500" y="4350"/>
                  </a:lnTo>
                  <a:lnTo>
                    <a:pt x="7425" y="3975"/>
                  </a:lnTo>
                  <a:lnTo>
                    <a:pt x="7200" y="3075"/>
                  </a:lnTo>
                  <a:lnTo>
                    <a:pt x="7095" y="2760"/>
                  </a:lnTo>
                  <a:lnTo>
                    <a:pt x="6945" y="2445"/>
                  </a:lnTo>
                  <a:lnTo>
                    <a:pt x="6825" y="2310"/>
                  </a:lnTo>
                  <a:lnTo>
                    <a:pt x="6810" y="2100"/>
                  </a:lnTo>
                  <a:lnTo>
                    <a:pt x="6840" y="1920"/>
                  </a:lnTo>
                  <a:lnTo>
                    <a:pt x="6930" y="1740"/>
                  </a:lnTo>
                  <a:lnTo>
                    <a:pt x="7125" y="1650"/>
                  </a:lnTo>
                  <a:lnTo>
                    <a:pt x="7365" y="1590"/>
                  </a:lnTo>
                  <a:lnTo>
                    <a:pt x="7515" y="1470"/>
                  </a:lnTo>
                  <a:lnTo>
                    <a:pt x="7500" y="1350"/>
                  </a:lnTo>
                  <a:lnTo>
                    <a:pt x="7410" y="1335"/>
                  </a:lnTo>
                  <a:lnTo>
                    <a:pt x="7230" y="1380"/>
                  </a:lnTo>
                  <a:lnTo>
                    <a:pt x="7065" y="1335"/>
                  </a:lnTo>
                  <a:lnTo>
                    <a:pt x="6975" y="1245"/>
                  </a:lnTo>
                  <a:lnTo>
                    <a:pt x="6960" y="990"/>
                  </a:lnTo>
                  <a:lnTo>
                    <a:pt x="6930" y="900"/>
                  </a:lnTo>
                  <a:lnTo>
                    <a:pt x="7080" y="750"/>
                  </a:lnTo>
                  <a:lnTo>
                    <a:pt x="7140" y="615"/>
                  </a:lnTo>
                  <a:lnTo>
                    <a:pt x="7125" y="525"/>
                  </a:lnTo>
                  <a:lnTo>
                    <a:pt x="7050" y="465"/>
                  </a:lnTo>
                  <a:lnTo>
                    <a:pt x="6945" y="435"/>
                  </a:lnTo>
                  <a:lnTo>
                    <a:pt x="6840" y="405"/>
                  </a:lnTo>
                  <a:lnTo>
                    <a:pt x="6840" y="15"/>
                  </a:lnTo>
                  <a:lnTo>
                    <a:pt x="6435" y="0"/>
                  </a:lnTo>
                  <a:lnTo>
                    <a:pt x="6405" y="150"/>
                  </a:lnTo>
                  <a:lnTo>
                    <a:pt x="6240" y="150"/>
                  </a:lnTo>
                  <a:lnTo>
                    <a:pt x="5940" y="195"/>
                  </a:lnTo>
                  <a:lnTo>
                    <a:pt x="5445" y="195"/>
                  </a:lnTo>
                  <a:lnTo>
                    <a:pt x="5370" y="270"/>
                  </a:lnTo>
                  <a:lnTo>
                    <a:pt x="420" y="270"/>
                  </a:lnTo>
                  <a:lnTo>
                    <a:pt x="435" y="75"/>
                  </a:lnTo>
                  <a:lnTo>
                    <a:pt x="210" y="75"/>
                  </a:lnTo>
                  <a:lnTo>
                    <a:pt x="105" y="285"/>
                  </a:lnTo>
                  <a:lnTo>
                    <a:pt x="0" y="435"/>
                  </a:lnTo>
                  <a:lnTo>
                    <a:pt x="0" y="1545"/>
                  </a:lnTo>
                  <a:lnTo>
                    <a:pt x="60" y="1665"/>
                  </a:lnTo>
                  <a:lnTo>
                    <a:pt x="150" y="1755"/>
                  </a:lnTo>
                  <a:lnTo>
                    <a:pt x="3120" y="1710"/>
                  </a:lnTo>
                  <a:lnTo>
                    <a:pt x="3315" y="1755"/>
                  </a:lnTo>
                  <a:lnTo>
                    <a:pt x="3390" y="1920"/>
                  </a:lnTo>
                  <a:lnTo>
                    <a:pt x="3465" y="2175"/>
                  </a:lnTo>
                  <a:lnTo>
                    <a:pt x="3450" y="2340"/>
                  </a:lnTo>
                  <a:lnTo>
                    <a:pt x="3435" y="2640"/>
                  </a:lnTo>
                  <a:lnTo>
                    <a:pt x="3435" y="273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-20975" y="26388"/>
              <a:ext cx="1290" cy="1050"/>
            </a:xfrm>
            <a:custGeom>
              <a:rect b="b" l="l" r="r" t="t"/>
              <a:pathLst>
                <a:path extrusionOk="0" h="1050" w="1290">
                  <a:moveTo>
                    <a:pt x="630" y="900"/>
                  </a:moveTo>
                  <a:lnTo>
                    <a:pt x="765" y="765"/>
                  </a:lnTo>
                  <a:lnTo>
                    <a:pt x="825" y="525"/>
                  </a:lnTo>
                  <a:lnTo>
                    <a:pt x="825" y="225"/>
                  </a:lnTo>
                  <a:lnTo>
                    <a:pt x="750" y="105"/>
                  </a:lnTo>
                  <a:lnTo>
                    <a:pt x="660" y="30"/>
                  </a:lnTo>
                  <a:lnTo>
                    <a:pt x="345" y="0"/>
                  </a:lnTo>
                  <a:lnTo>
                    <a:pt x="210" y="60"/>
                  </a:lnTo>
                  <a:lnTo>
                    <a:pt x="120" y="150"/>
                  </a:lnTo>
                  <a:lnTo>
                    <a:pt x="45" y="285"/>
                  </a:lnTo>
                  <a:lnTo>
                    <a:pt x="15" y="420"/>
                  </a:lnTo>
                  <a:lnTo>
                    <a:pt x="0" y="585"/>
                  </a:lnTo>
                  <a:lnTo>
                    <a:pt x="15" y="720"/>
                  </a:lnTo>
                  <a:lnTo>
                    <a:pt x="75" y="810"/>
                  </a:lnTo>
                  <a:lnTo>
                    <a:pt x="180" y="900"/>
                  </a:lnTo>
                  <a:lnTo>
                    <a:pt x="315" y="960"/>
                  </a:lnTo>
                  <a:lnTo>
                    <a:pt x="510" y="1020"/>
                  </a:lnTo>
                  <a:lnTo>
                    <a:pt x="735" y="1050"/>
                  </a:lnTo>
                  <a:lnTo>
                    <a:pt x="945" y="990"/>
                  </a:lnTo>
                  <a:lnTo>
                    <a:pt x="1050" y="945"/>
                  </a:lnTo>
                  <a:lnTo>
                    <a:pt x="1170" y="855"/>
                  </a:lnTo>
                  <a:lnTo>
                    <a:pt x="1245" y="705"/>
                  </a:lnTo>
                  <a:lnTo>
                    <a:pt x="1290" y="525"/>
                  </a:lnTo>
                  <a:lnTo>
                    <a:pt x="1275" y="405"/>
                  </a:lnTo>
                  <a:lnTo>
                    <a:pt x="1245" y="255"/>
                  </a:lnTo>
                  <a:lnTo>
                    <a:pt x="1185" y="135"/>
                  </a:lnTo>
                  <a:lnTo>
                    <a:pt x="1050" y="75"/>
                  </a:lnTo>
                  <a:lnTo>
                    <a:pt x="975" y="735"/>
                  </a:lnTo>
                  <a:lnTo>
                    <a:pt x="930" y="840"/>
                  </a:lnTo>
                  <a:lnTo>
                    <a:pt x="855" y="945"/>
                  </a:lnTo>
                  <a:lnTo>
                    <a:pt x="750" y="960"/>
                  </a:lnTo>
                  <a:lnTo>
                    <a:pt x="630" y="90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5"/>
          <p:cNvSpPr txBox="1"/>
          <p:nvPr/>
        </p:nvSpPr>
        <p:spPr>
          <a:xfrm>
            <a:off x="2133235" y="5552620"/>
            <a:ext cx="28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