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F45FED-82D3-453A-8F10-44BCDB07D2F5}">
  <a:tblStyle styleId="{E6F45FED-82D3-453A-8F10-44BCDB07D2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{E6F45FED-82D3-453A-8F10-44BCDB07D2F5}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Circular Reference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Rick 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Welcome to Stage 6, Circular Reference. I am Eric Beerbaum, your CRO and </a:t>
                      </a:r>
                      <a:r>
                        <a:rPr lang="en-US" sz="1100"/>
                        <a:t>assisting me is Scott LeRoux. </a:t>
                      </a:r>
                      <a:r>
                        <a:rPr lang="en-US" sz="1100"/>
                        <a:t>Circular Reference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30 </a:t>
                      </a:r>
                      <a:r>
                        <a:rPr lang="en-US" sz="1100" u="none" cap="none" strike="noStrike"/>
                        <a:t>round, </a:t>
                      </a:r>
                      <a:r>
                        <a:rPr lang="en-US" sz="1100"/>
                        <a:t>150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Comstock Long </a:t>
                      </a:r>
                      <a:r>
                        <a:rPr lang="en-US" sz="1100" u="none" cap="none" strike="noStrike"/>
                        <a:t>course. There are 1</a:t>
                      </a:r>
                      <a:r>
                        <a:rPr lang="en-US" sz="1100"/>
                        <a:t>5 USPSA </a:t>
                      </a:r>
                      <a:r>
                        <a:rPr lang="en-US" sz="1100" u="none" cap="none" strike="noStrike"/>
                        <a:t>targets</a:t>
                      </a:r>
                      <a:r>
                        <a:rPr lang="en-US" sz="1100"/>
                        <a:t>. </a:t>
                      </a:r>
                      <a:r>
                        <a:rPr lang="en-US" sz="1100" u="none" cap="none" strike="noStrike"/>
                        <a:t>The best two hits per target will score.</a:t>
                      </a:r>
                      <a:r>
                        <a:rPr lang="en-US" sz="1100"/>
                        <a:t> </a:t>
                      </a:r>
                      <a:r>
                        <a:rPr lang="en-US" sz="1100" u="none" cap="none" strike="noStrike"/>
                        <a:t>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in the start box. Firearm is loaded and placed in box with lid closed on top IF the firearm fits inside the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If not, firearm is placed in such a manner that the box lid is resting on top of it and no part of the firearm is touching anything but the lower part of the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