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1A9D68-F21F-4815-9CE3-267231BBAD1C}">
  <a:tblStyle styleId="{B71A9D68-F21F-4815-9CE3-267231BBAD1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{B71A9D68-F21F-4815-9CE3-267231BBAD1C}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Bay 5, </a:t>
                      </a: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Duck Duck Goose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Duck Duck goose is a 23 round, 115 point Comstock long course. There are 1</a:t>
                      </a:r>
                      <a:r>
                        <a:rPr lang="en-US" sz="1100"/>
                        <a:t>1</a:t>
                      </a:r>
                      <a:r>
                        <a:rPr lang="en-US" sz="1100" u="none" cap="none" strike="noStrike"/>
                        <a:t> USPSA targets and one steel target. The best two hits per target will score. Steel must fall to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start position is anywhere</a:t>
                      </a:r>
                      <a:r>
                        <a:rPr lang="en-US" sz="1100"/>
                        <a:t> completely</a:t>
                      </a:r>
                      <a:r>
                        <a:rPr lang="en-US" sz="1100" u="none" cap="none" strike="noStrike"/>
                        <a:t> within the shooting area. U</a:t>
                      </a:r>
                      <a:r>
                        <a:rPr lang="en-US" sz="1100"/>
                        <a:t>NLOADED</a:t>
                      </a:r>
                      <a:r>
                        <a:rPr lang="en-US" sz="1100" u="none" cap="none" strike="noStrike"/>
                        <a:t> firearm lying flat and unsupported on </a:t>
                      </a:r>
                      <a:r>
                        <a:rPr lang="en-US" sz="1100"/>
                        <a:t>table. </a:t>
                      </a:r>
                      <a:r>
                        <a:rPr lang="en-US" sz="1100" u="none" cap="none" strike="noStrike"/>
                        <a:t>The first ammunition loading device to be used during the course of fire must be on the </a:t>
                      </a:r>
                      <a:r>
                        <a:rPr lang="en-US" sz="1100"/>
                        <a:t>table</a:t>
                      </a:r>
                      <a:r>
                        <a:rPr lang="en-US" sz="1100" u="none" cap="none" strike="noStrike"/>
                        <a:t> prior to the start signal.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targets as visible from within the shooting area.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walls DO NOT extend to infinity</a:t>
                      </a:r>
                      <a:r>
                        <a:rPr lang="en-US" sz="1100"/>
                        <a:t>, targets may be engaged from beneath them. 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/>
                        <a:t>All barrels are soft cover. 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{B71A9D68-F21F-4815-9CE3-267231BBAD1C}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Duck Duck Goose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42532" r="1910" t="0"/>
          <a:stretch/>
        </p:blipFill>
        <p:spPr>
          <a:xfrm>
            <a:off x="0" y="1474019"/>
            <a:ext cx="7315200" cy="7406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