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7E6759-CA76-47B6-BE12-7137798A1C2C}">
  <a:tblStyle styleId="{407E6759-CA76-47B6-BE12-7137798A1C2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a05a83edd_0_0:notes"/>
          <p:cNvSpPr/>
          <p:nvPr>
            <p:ph idx="2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gea05a83edd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ea05a83edd_0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3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{407E6759-CA76-47B6-BE12-7137798A1C2C}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Stage 4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/>
                        <a:t>Gentle Spartans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Course Designer: Jordan Rogers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Gentle Spartans is a 21 round, 105 point Comstock long course. There are 8 USPSA targets and 5 steel targets. The best two hits per target will score. Steel must fall to score. The start signal is audible.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The start position is standing anywhere within the shooting area with wrists above shoulders. Loaded firearm staged on any barrel, lying flat and unsupported with muzzle pointing downrange.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On the audible start signal, engage all targets within the shooting area.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14"/>
          <p:cNvGraphicFramePr/>
          <p:nvPr/>
        </p:nvGraphicFramePr>
        <p:xfrm>
          <a:off x="177800" y="16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{407E6759-CA76-47B6-BE12-7137798A1C2C}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4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Gentle Spartans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Jordan Rogers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03200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7261" y="248468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video game&#10;&#10;Description automatically generated" id="99" name="Google Shape;99;p14"/>
          <p:cNvPicPr preferRelativeResize="0"/>
          <p:nvPr/>
        </p:nvPicPr>
        <p:blipFill rotWithShape="1">
          <a:blip r:embed="rId4">
            <a:alphaModFix/>
          </a:blip>
          <a:srcRect b="0" l="1007" r="8976" t="0"/>
          <a:stretch/>
        </p:blipFill>
        <p:spPr>
          <a:xfrm>
            <a:off x="0" y="2669556"/>
            <a:ext cx="7306742" cy="4565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