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371600" y="763587"/>
            <a:ext cx="5018087" cy="3760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77875" y="4776787"/>
            <a:ext cx="6207125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398962" y="0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4398962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65125" y="2246312"/>
            <a:ext cx="657225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365125" y="2246312"/>
            <a:ext cx="657225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2" y="7708900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4"/>
          <p:cNvGrpSpPr/>
          <p:nvPr/>
        </p:nvGrpSpPr>
        <p:grpSpPr>
          <a:xfrm>
            <a:off x="342900" y="749300"/>
            <a:ext cx="6623049" cy="4529138"/>
            <a:chOff x="216" y="472"/>
            <a:chExt cx="4172" cy="2853"/>
          </a:xfrm>
        </p:grpSpPr>
        <p:sp>
          <p:nvSpPr>
            <p:cNvPr id="41" name="Google Shape;41;p4"/>
            <p:cNvSpPr txBox="1"/>
            <p:nvPr/>
          </p:nvSpPr>
          <p:spPr>
            <a:xfrm>
              <a:off x="216" y="472"/>
              <a:ext cx="4166" cy="7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L-Shaped Ambush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Eric Beerbaum</a:t>
              </a:r>
              <a:endParaRPr/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216" y="1264"/>
              <a:ext cx="4166" cy="9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L-Shaped Ambush is a 22 round, 110 point Comstock medium course. There are 8 USPSA targets, 3 large poppers, and 3 small poppers.  The best two hits per target will score. The start signal is audible.</a:t>
              </a: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216" y="2229"/>
              <a:ext cx="4166" cy="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Handgun start position is handgun loaded and holstered, both hands touching tree A.</a:t>
              </a:r>
              <a:endParaRPr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PCC start position is PCC loaded, stock on belt, muzzle touching tree A.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2923"/>
              <a:ext cx="4166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engage targets as they become visible.</a:t>
              </a:r>
              <a:endParaRPr/>
            </a:p>
          </p:txBody>
        </p:sp>
        <p:cxnSp>
          <p:nvCxnSpPr>
            <p:cNvPr id="45" name="Google Shape;45;p4"/>
            <p:cNvCxnSpPr/>
            <p:nvPr/>
          </p:nvCxnSpPr>
          <p:spPr>
            <a:xfrm>
              <a:off x="216" y="472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216" y="1264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2229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923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16" y="3325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472"/>
              <a:ext cx="0" cy="787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1264"/>
              <a:ext cx="0" cy="961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2229"/>
              <a:ext cx="0" cy="6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2923"/>
              <a:ext cx="0" cy="39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4388" y="472"/>
              <a:ext cx="0" cy="787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4388" y="1264"/>
              <a:ext cx="0" cy="961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8" y="2229"/>
              <a:ext cx="0" cy="6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8" y="2923"/>
              <a:ext cx="0" cy="39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107950" y="149225"/>
            <a:ext cx="6994525" cy="1006474"/>
            <a:chOff x="68" y="94"/>
            <a:chExt cx="4406" cy="634"/>
          </a:xfrm>
        </p:grpSpPr>
        <p:sp>
          <p:nvSpPr>
            <p:cNvPr id="63" name="Google Shape;63;p5"/>
            <p:cNvSpPr/>
            <p:nvPr/>
          </p:nvSpPr>
          <p:spPr>
            <a:xfrm>
              <a:off x="68" y="94"/>
              <a:ext cx="653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 txBox="1"/>
            <p:nvPr/>
          </p:nvSpPr>
          <p:spPr>
            <a:xfrm>
              <a:off x="724" y="94"/>
              <a:ext cx="3117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L-Shaped Ambush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Eric Beerbaum</a:t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845" y="94"/>
              <a:ext cx="629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66;p5"/>
            <p:cNvCxnSpPr/>
            <p:nvPr/>
          </p:nvCxnSpPr>
          <p:spPr>
            <a:xfrm>
              <a:off x="724" y="94"/>
              <a:ext cx="311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68" y="728"/>
              <a:ext cx="653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724" y="728"/>
              <a:ext cx="311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3845" y="728"/>
              <a:ext cx="629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724" y="94"/>
              <a:ext cx="0" cy="63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3845" y="94"/>
              <a:ext cx="0" cy="63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" y="26352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437" y="23177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00" y="1208087"/>
            <a:ext cx="6953250" cy="52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