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1A0821-9143-4208-A87D-36ABF080037E}">
  <a:tblStyle styleId="{631A0821-9143-4208-A87D-36ABF08003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371600" y="763587"/>
            <a:ext cx="5019675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777875" y="4776787"/>
            <a:ext cx="6208712" cy="451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 txBox="1"/>
          <p:nvPr>
            <p:ph idx="3" type="hdr"/>
          </p:nvPr>
        </p:nvSpPr>
        <p:spPr>
          <a:xfrm>
            <a:off x="0" y="0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0" type="dt"/>
          </p:nvPr>
        </p:nvSpPr>
        <p:spPr>
          <a:xfrm>
            <a:off x="4398962" y="0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1" type="ftr"/>
          </p:nvPr>
        </p:nvSpPr>
        <p:spPr>
          <a:xfrm>
            <a:off x="0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4" type="sldNum"/>
          </p:nvPr>
        </p:nvSpPr>
        <p:spPr>
          <a:xfrm>
            <a:off x="4398962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537b10213_0_99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16537b10213_0_9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537b10213_0_9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537b10213_0_10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16537b10213_0_10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6537b10213_0_10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65125" y="2246312"/>
            <a:ext cx="6573837" cy="6326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65125" y="2246312"/>
            <a:ext cx="6573837" cy="6326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7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{631A0821-9143-4208-A87D-36ABF080037E}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Me Frosted Lucky Charms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Me Frosted Lucky Charms is a 19 round, 95 point Comstock medium course. There are 8 USPSA targets and 3 poppers. The best two hits per target will score. The start signal is audible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facing downrange with toes touching Xs and wrists below belt. Handgun is loaded and holstered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facing downrange with toes touching Xs and PCC loaded with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8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{631A0821-9143-4208-A87D-36ABF080037E}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Me Frosted Lucky Charms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75" y="1279525"/>
            <a:ext cx="7065962" cy="713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