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1371600" y="763587"/>
            <a:ext cx="5024437" cy="376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777875" y="4776787"/>
            <a:ext cx="6213475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0" type="dt"/>
          </p:nvPr>
        </p:nvSpPr>
        <p:spPr>
          <a:xfrm>
            <a:off x="4398962" y="0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11" type="ftr"/>
          </p:nvPr>
        </p:nvSpPr>
        <p:spPr>
          <a:xfrm>
            <a:off x="0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4" type="sldNum"/>
          </p:nvPr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/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2286000" y="719137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1371600" y="763587"/>
            <a:ext cx="5024437" cy="376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777875" y="4776787"/>
            <a:ext cx="6213475" cy="45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5241925" y="8742362"/>
            <a:ext cx="1698625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65125" y="382587"/>
            <a:ext cx="6573837" cy="159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65125" y="2246312"/>
            <a:ext cx="6578600" cy="633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5241925" y="8742362"/>
            <a:ext cx="1698625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/>
          <p:nvPr/>
        </p:nvSpPr>
        <p:spPr>
          <a:xfrm>
            <a:off x="365125" y="8742362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2498725" y="8742362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365125" y="382587"/>
            <a:ext cx="6573837" cy="159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5241925" y="8742362"/>
            <a:ext cx="1698625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365125" y="2246312"/>
            <a:ext cx="6578600" cy="633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2" y="7708900"/>
            <a:ext cx="1057275" cy="925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4"/>
          <p:cNvGrpSpPr/>
          <p:nvPr/>
        </p:nvGrpSpPr>
        <p:grpSpPr>
          <a:xfrm>
            <a:off x="342900" y="749300"/>
            <a:ext cx="6624638" cy="4530724"/>
            <a:chOff x="216" y="472"/>
            <a:chExt cx="4173" cy="2854"/>
          </a:xfrm>
        </p:grpSpPr>
        <p:sp>
          <p:nvSpPr>
            <p:cNvPr id="36" name="Google Shape;36;p4"/>
            <p:cNvSpPr txBox="1"/>
            <p:nvPr/>
          </p:nvSpPr>
          <p:spPr>
            <a:xfrm>
              <a:off x="216" y="472"/>
              <a:ext cx="4168" cy="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59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Negative Space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 Eric Beerbaum</a:t>
              </a:r>
              <a:endParaRPr/>
            </a:p>
          </p:txBody>
        </p:sp>
        <p:sp>
          <p:nvSpPr>
            <p:cNvPr id="37" name="Google Shape;37;p4"/>
            <p:cNvSpPr txBox="1"/>
            <p:nvPr/>
          </p:nvSpPr>
          <p:spPr>
            <a:xfrm>
              <a:off x="216" y="1264"/>
              <a:ext cx="4168" cy="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Negative Space is a 20 round, 100 point Comstock medium course. There are 8 USPSA targets and 4 steel targets.  The best two hits per target will score. The start signal is audible</a:t>
              </a:r>
              <a:endParaRPr/>
            </a:p>
          </p:txBody>
        </p:sp>
        <p:sp>
          <p:nvSpPr>
            <p:cNvPr id="38" name="Google Shape;38;p4"/>
            <p:cNvSpPr txBox="1"/>
            <p:nvPr/>
          </p:nvSpPr>
          <p:spPr>
            <a:xfrm>
              <a:off x="216" y="2230"/>
              <a:ext cx="4168" cy="6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Handgun start position is inside the shooting area, heels touching Xs, handgun loaded and holstered, wrists below belt.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PCC start position is inside the shooting area, heels touching Xs, PCC loaded, stock on belt, muzzle generally downrange.</a:t>
              </a:r>
              <a:endParaRPr/>
            </a:p>
          </p:txBody>
        </p:sp>
        <p:sp>
          <p:nvSpPr>
            <p:cNvPr id="39" name="Google Shape;39;p4"/>
            <p:cNvSpPr txBox="1"/>
            <p:nvPr/>
          </p:nvSpPr>
          <p:spPr>
            <a:xfrm>
              <a:off x="216" y="2924"/>
              <a:ext cx="4168" cy="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the audible start signal, engage targets as they become visible.</a:t>
              </a:r>
              <a:endParaRPr/>
            </a:p>
          </p:txBody>
        </p:sp>
        <p:cxnSp>
          <p:nvCxnSpPr>
            <p:cNvPr id="40" name="Google Shape;40;p4"/>
            <p:cNvCxnSpPr/>
            <p:nvPr/>
          </p:nvCxnSpPr>
          <p:spPr>
            <a:xfrm>
              <a:off x="216" y="472"/>
              <a:ext cx="4168" cy="0"/>
            </a:xfrm>
            <a:prstGeom prst="straightConnector1">
              <a:avLst/>
            </a:prstGeom>
            <a:noFill/>
            <a:ln cap="flat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" name="Google Shape;41;p4"/>
            <p:cNvCxnSpPr/>
            <p:nvPr/>
          </p:nvCxnSpPr>
          <p:spPr>
            <a:xfrm>
              <a:off x="216" y="1264"/>
              <a:ext cx="4168" cy="0"/>
            </a:xfrm>
            <a:prstGeom prst="straightConnector1">
              <a:avLst/>
            </a:prstGeom>
            <a:noFill/>
            <a:ln cap="flat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" name="Google Shape;42;p4"/>
            <p:cNvCxnSpPr/>
            <p:nvPr/>
          </p:nvCxnSpPr>
          <p:spPr>
            <a:xfrm>
              <a:off x="216" y="2230"/>
              <a:ext cx="4168" cy="0"/>
            </a:xfrm>
            <a:prstGeom prst="straightConnector1">
              <a:avLst/>
            </a:prstGeom>
            <a:noFill/>
            <a:ln cap="flat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216" y="2924"/>
              <a:ext cx="4168" cy="0"/>
            </a:xfrm>
            <a:prstGeom prst="straightConnector1">
              <a:avLst/>
            </a:prstGeom>
            <a:noFill/>
            <a:ln cap="flat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216" y="3326"/>
              <a:ext cx="4168" cy="0"/>
            </a:xfrm>
            <a:prstGeom prst="straightConnector1">
              <a:avLst/>
            </a:prstGeom>
            <a:noFill/>
            <a:ln cap="flat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216" y="472"/>
              <a:ext cx="0" cy="788"/>
            </a:xfrm>
            <a:prstGeom prst="straightConnector1">
              <a:avLst/>
            </a:prstGeom>
            <a:noFill/>
            <a:ln cap="flat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216" y="1264"/>
              <a:ext cx="0" cy="963"/>
            </a:xfrm>
            <a:prstGeom prst="straightConnector1">
              <a:avLst/>
            </a:prstGeom>
            <a:noFill/>
            <a:ln cap="flat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216" y="2230"/>
              <a:ext cx="0" cy="687"/>
            </a:xfrm>
            <a:prstGeom prst="straightConnector1">
              <a:avLst/>
            </a:prstGeom>
            <a:noFill/>
            <a:ln cap="flat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216" y="2924"/>
              <a:ext cx="0" cy="397"/>
            </a:xfrm>
            <a:prstGeom prst="straightConnector1">
              <a:avLst/>
            </a:prstGeom>
            <a:noFill/>
            <a:ln cap="flat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4389" y="472"/>
              <a:ext cx="0" cy="788"/>
            </a:xfrm>
            <a:prstGeom prst="straightConnector1">
              <a:avLst/>
            </a:prstGeom>
            <a:noFill/>
            <a:ln cap="flat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4389" y="1264"/>
              <a:ext cx="0" cy="963"/>
            </a:xfrm>
            <a:prstGeom prst="straightConnector1">
              <a:avLst/>
            </a:prstGeom>
            <a:noFill/>
            <a:ln cap="flat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4389" y="2230"/>
              <a:ext cx="0" cy="687"/>
            </a:xfrm>
            <a:prstGeom prst="straightConnector1">
              <a:avLst/>
            </a:prstGeom>
            <a:noFill/>
            <a:ln cap="flat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4389" y="2924"/>
              <a:ext cx="0" cy="397"/>
            </a:xfrm>
            <a:prstGeom prst="straightConnector1">
              <a:avLst/>
            </a:prstGeom>
            <a:noFill/>
            <a:ln cap="flat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5"/>
          <p:cNvGrpSpPr/>
          <p:nvPr/>
        </p:nvGrpSpPr>
        <p:grpSpPr>
          <a:xfrm>
            <a:off x="107950" y="149225"/>
            <a:ext cx="6986587" cy="998538"/>
            <a:chOff x="68" y="94"/>
            <a:chExt cx="4401" cy="629"/>
          </a:xfrm>
        </p:grpSpPr>
        <p:sp>
          <p:nvSpPr>
            <p:cNvPr id="58" name="Google Shape;58;p5"/>
            <p:cNvSpPr/>
            <p:nvPr/>
          </p:nvSpPr>
          <p:spPr>
            <a:xfrm>
              <a:off x="68" y="94"/>
              <a:ext cx="648" cy="6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 txBox="1"/>
            <p:nvPr/>
          </p:nvSpPr>
          <p:spPr>
            <a:xfrm>
              <a:off x="724" y="94"/>
              <a:ext cx="3112" cy="6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350" lIns="45700" spcFirstLastPara="1" rIns="45700" wrap="square" tIns="63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Negative Space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 Eric Beerbaum</a:t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845" y="94"/>
              <a:ext cx="624" cy="6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61;p5"/>
            <p:cNvCxnSpPr/>
            <p:nvPr/>
          </p:nvCxnSpPr>
          <p:spPr>
            <a:xfrm>
              <a:off x="724" y="94"/>
              <a:ext cx="3112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" name="Google Shape;62;p5"/>
            <p:cNvCxnSpPr/>
            <p:nvPr/>
          </p:nvCxnSpPr>
          <p:spPr>
            <a:xfrm>
              <a:off x="68" y="723"/>
              <a:ext cx="648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" name="Google Shape;63;p5"/>
            <p:cNvCxnSpPr/>
            <p:nvPr/>
          </p:nvCxnSpPr>
          <p:spPr>
            <a:xfrm>
              <a:off x="724" y="723"/>
              <a:ext cx="3112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" name="Google Shape;64;p5"/>
            <p:cNvCxnSpPr/>
            <p:nvPr/>
          </p:nvCxnSpPr>
          <p:spPr>
            <a:xfrm>
              <a:off x="3845" y="723"/>
              <a:ext cx="624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" name="Google Shape;65;p5"/>
            <p:cNvCxnSpPr/>
            <p:nvPr/>
          </p:nvCxnSpPr>
          <p:spPr>
            <a:xfrm>
              <a:off x="724" y="94"/>
              <a:ext cx="0" cy="621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" name="Google Shape;66;p5"/>
            <p:cNvCxnSpPr/>
            <p:nvPr/>
          </p:nvCxnSpPr>
          <p:spPr>
            <a:xfrm>
              <a:off x="3845" y="94"/>
              <a:ext cx="0" cy="621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2" y="263525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7437" y="231775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75" y="1279525"/>
            <a:ext cx="7040562" cy="620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