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D03537-CB70-4175-9691-DCC4CD088045}">
  <a:tblStyle styleId="{C4D03537-CB70-4175-9691-DCC4CD08804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{C4D03537-CB70-4175-9691-DCC4CD088045}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No Ducking Idea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Nicholas Stockwell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Welcome to Stage 4, No Ducking Idea. I am Nick Stockwell, your CRO. No Ducking Idea </a:t>
                      </a:r>
                      <a:r>
                        <a:rPr lang="en-US" sz="1100" u="none" cap="none" strike="noStrike"/>
                        <a:t>is a </a:t>
                      </a:r>
                      <a:r>
                        <a:rPr lang="en-US" sz="1100"/>
                        <a:t>12 </a:t>
                      </a:r>
                      <a:r>
                        <a:rPr lang="en-US" sz="1100" u="none" cap="none" strike="noStrike"/>
                        <a:t>round, </a:t>
                      </a:r>
                      <a:r>
                        <a:rPr lang="en-US" sz="1100"/>
                        <a:t>60</a:t>
                      </a:r>
                      <a:r>
                        <a:rPr lang="en-US" sz="1100" u="none" cap="none" strike="noStrike"/>
                        <a:t> point </a:t>
                      </a:r>
                      <a:r>
                        <a:rPr lang="en-US" sz="1100"/>
                        <a:t>Comstock Long </a:t>
                      </a:r>
                      <a:r>
                        <a:rPr lang="en-US" sz="1100" u="none" cap="none" strike="noStrike"/>
                        <a:t>course. There are </a:t>
                      </a:r>
                      <a:r>
                        <a:rPr lang="en-US" sz="1100"/>
                        <a:t>5 IPSC </a:t>
                      </a:r>
                      <a:r>
                        <a:rPr lang="en-US" sz="1100" u="none" cap="none" strike="noStrike"/>
                        <a:t>targets and 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/>
                        <a:t> steel targets. The best two hits per target will score.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start position is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standing completely inside the shooting area, with wrists below belt. Firearm unloaded and lying flat on either barrel. All magazines staged on the other barrel and NO magazines on person.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signal, engage all targets from within the shooting area.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low port may be fired through to engage targets.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