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>
            <p:ph idx="2" type="sldImg"/>
          </p:nvPr>
        </p:nvSpPr>
        <p:spPr>
          <a:xfrm>
            <a:off x="1371600" y="763587"/>
            <a:ext cx="5014912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" name="Google Shape;13;n"/>
          <p:cNvSpPr txBox="1"/>
          <p:nvPr>
            <p:ph idx="1" type="body"/>
          </p:nvPr>
        </p:nvSpPr>
        <p:spPr>
          <a:xfrm>
            <a:off x="777875" y="4776787"/>
            <a:ext cx="6203950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n"/>
          <p:cNvSpPr txBox="1"/>
          <p:nvPr>
            <p:ph idx="3" type="hdr"/>
          </p:nvPr>
        </p:nvSpPr>
        <p:spPr>
          <a:xfrm>
            <a:off x="0" y="0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10" type="dt"/>
          </p:nvPr>
        </p:nvSpPr>
        <p:spPr>
          <a:xfrm>
            <a:off x="4398962" y="0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n"/>
          <p:cNvSpPr txBox="1"/>
          <p:nvPr>
            <p:ph idx="11" type="ftr"/>
          </p:nvPr>
        </p:nvSpPr>
        <p:spPr>
          <a:xfrm>
            <a:off x="0" y="9555162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n"/>
          <p:cNvSpPr txBox="1"/>
          <p:nvPr>
            <p:ph idx="4" type="sldNum"/>
          </p:nvPr>
        </p:nvSpPr>
        <p:spPr>
          <a:xfrm>
            <a:off x="4398962" y="9555162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2286000" y="719137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1371600" y="763587"/>
            <a:ext cx="5024437" cy="376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777875" y="4776787"/>
            <a:ext cx="6213475" cy="45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5241925" y="8742362"/>
            <a:ext cx="1693862" cy="65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365125" y="382587"/>
            <a:ext cx="6569075" cy="158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65125" y="2246312"/>
            <a:ext cx="6569075" cy="632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5241925" y="8742362"/>
            <a:ext cx="1693862" cy="65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/>
          <p:nvPr/>
        </p:nvSpPr>
        <p:spPr>
          <a:xfrm>
            <a:off x="365125" y="8742362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2498725" y="8742362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5241925" y="8742362"/>
            <a:ext cx="1693862" cy="65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365125" y="382587"/>
            <a:ext cx="6569075" cy="158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365125" y="2246312"/>
            <a:ext cx="6569075" cy="632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342900" y="749300"/>
            <a:ext cx="6619874" cy="4525962"/>
            <a:chOff x="216" y="472"/>
            <a:chExt cx="4170" cy="2851"/>
          </a:xfrm>
        </p:grpSpPr>
        <p:sp>
          <p:nvSpPr>
            <p:cNvPr id="42" name="Google Shape;42;p4"/>
            <p:cNvSpPr txBox="1"/>
            <p:nvPr/>
          </p:nvSpPr>
          <p:spPr>
            <a:xfrm>
              <a:off x="216" y="472"/>
              <a:ext cx="4162" cy="7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975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Press F To Hose Respects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 Eric Beerbaum</a:t>
              </a:r>
              <a:endParaRPr/>
            </a:p>
          </p:txBody>
        </p:sp>
        <p:sp>
          <p:nvSpPr>
            <p:cNvPr id="43" name="Google Shape;43;p4"/>
            <p:cNvSpPr txBox="1"/>
            <p:nvPr/>
          </p:nvSpPr>
          <p:spPr>
            <a:xfrm>
              <a:off x="216" y="1264"/>
              <a:ext cx="4162" cy="9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Press F To Hose Respects is a 3</a:t>
              </a:r>
              <a:r>
                <a:rPr lang="en-US" sz="1100"/>
                <a:t>8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round course. There are 1</a:t>
              </a:r>
              <a:r>
                <a:rPr lang="en-US" sz="1100"/>
                <a:t>9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IDPA targets. The best two hits per target will score.</a:t>
              </a:r>
              <a:r>
                <a:rPr lang="en-US" sz="1100">
                  <a:solidFill>
                    <a:schemeClr val="dk1"/>
                  </a:solidFill>
                </a:rPr>
                <a:t> The start signal is audible.</a:t>
              </a:r>
              <a:endParaRPr/>
            </a:p>
          </p:txBody>
        </p:sp>
        <p:sp>
          <p:nvSpPr>
            <p:cNvPr id="44" name="Google Shape;44;p4"/>
            <p:cNvSpPr txBox="1"/>
            <p:nvPr/>
          </p:nvSpPr>
          <p:spPr>
            <a:xfrm>
              <a:off x="216" y="2227"/>
              <a:ext cx="4162" cy="6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Handgun start position is standing with one hand touching tree</a:t>
              </a:r>
              <a:r>
                <a:rPr lang="en-US" sz="1100"/>
                <a:t> and the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other hand holding F above shoulders. Handgun loaded and holstered.</a:t>
              </a:r>
              <a:endParaRPr/>
            </a:p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PCC start position is muzzle touching tree</a:t>
              </a:r>
              <a:r>
                <a:rPr lang="en-US" sz="1100"/>
                <a:t> with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/>
                <a:t>strong hand 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holding F above shoulders. PCC loaded, stock on belt, safety on.</a:t>
              </a:r>
              <a:endParaRPr/>
            </a:p>
          </p:txBody>
        </p:sp>
        <p:sp>
          <p:nvSpPr>
            <p:cNvPr id="45" name="Google Shape;45;p4"/>
            <p:cNvSpPr txBox="1"/>
            <p:nvPr/>
          </p:nvSpPr>
          <p:spPr>
            <a:xfrm>
              <a:off x="216" y="2921"/>
              <a:ext cx="4162" cy="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the audible start signal, </a:t>
              </a:r>
              <a:r>
                <a:rPr lang="en-US" sz="1100">
                  <a:solidFill>
                    <a:schemeClr val="dk1"/>
                  </a:solidFill>
                </a:rPr>
                <a:t>engage targets from within the shooting area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cxnSp>
          <p:nvCxnSpPr>
            <p:cNvPr id="46" name="Google Shape;46;p4"/>
            <p:cNvCxnSpPr/>
            <p:nvPr/>
          </p:nvCxnSpPr>
          <p:spPr>
            <a:xfrm>
              <a:off x="216" y="472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216" y="1264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216" y="2227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216" y="2921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216" y="3323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216" y="472"/>
              <a:ext cx="0" cy="785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216" y="1264"/>
              <a:ext cx="0" cy="958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216" y="2227"/>
              <a:ext cx="0" cy="683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216" y="2921"/>
              <a:ext cx="0" cy="394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" name="Google Shape;55;p4"/>
            <p:cNvCxnSpPr/>
            <p:nvPr/>
          </p:nvCxnSpPr>
          <p:spPr>
            <a:xfrm>
              <a:off x="4386" y="472"/>
              <a:ext cx="0" cy="785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" name="Google Shape;56;p4"/>
            <p:cNvCxnSpPr/>
            <p:nvPr/>
          </p:nvCxnSpPr>
          <p:spPr>
            <a:xfrm>
              <a:off x="4386" y="1264"/>
              <a:ext cx="0" cy="958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" name="Google Shape;57;p4"/>
            <p:cNvCxnSpPr/>
            <p:nvPr/>
          </p:nvCxnSpPr>
          <p:spPr>
            <a:xfrm>
              <a:off x="4386" y="2227"/>
              <a:ext cx="0" cy="683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" name="Google Shape;58;p4"/>
            <p:cNvCxnSpPr/>
            <p:nvPr/>
          </p:nvCxnSpPr>
          <p:spPr>
            <a:xfrm>
              <a:off x="4386" y="2921"/>
              <a:ext cx="0" cy="394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descr="http://bali-construction.com/wp-content/uploads/2015/11/movember.logo_.2.jpg" id="59" name="Google Shape;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275" y="6632015"/>
            <a:ext cx="1875125" cy="11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5"/>
          <p:cNvGrpSpPr/>
          <p:nvPr/>
        </p:nvGrpSpPr>
        <p:grpSpPr>
          <a:xfrm>
            <a:off x="162713" y="149225"/>
            <a:ext cx="6991350" cy="1003299"/>
            <a:chOff x="68" y="94"/>
            <a:chExt cx="4404" cy="632"/>
          </a:xfrm>
        </p:grpSpPr>
        <p:sp>
          <p:nvSpPr>
            <p:cNvPr id="65" name="Google Shape;65;p5"/>
            <p:cNvSpPr/>
            <p:nvPr/>
          </p:nvSpPr>
          <p:spPr>
            <a:xfrm>
              <a:off x="68" y="94"/>
              <a:ext cx="651" cy="6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 txBox="1"/>
            <p:nvPr/>
          </p:nvSpPr>
          <p:spPr>
            <a:xfrm>
              <a:off x="724" y="94"/>
              <a:ext cx="3115" cy="6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350" lIns="45700" spcFirstLastPara="1" rIns="45700" wrap="square" tIns="63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Press F To Hose Respects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Eric Beerbaum</a:t>
              </a:r>
              <a:endParaRPr/>
            </a:p>
          </p:txBody>
        </p:sp>
        <p:cxnSp>
          <p:nvCxnSpPr>
            <p:cNvPr id="67" name="Google Shape;67;p5"/>
            <p:cNvCxnSpPr/>
            <p:nvPr/>
          </p:nvCxnSpPr>
          <p:spPr>
            <a:xfrm>
              <a:off x="724" y="94"/>
              <a:ext cx="3115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68" y="726"/>
              <a:ext cx="651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724" y="726"/>
              <a:ext cx="3115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3845" y="726"/>
              <a:ext cx="627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24" y="94"/>
              <a:ext cx="0" cy="627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3845" y="94"/>
              <a:ext cx="0" cy="627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73" name="Google Shape;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75" y="1296987"/>
            <a:ext cx="7132637" cy="66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74" name="Google Shape;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75" name="Google Shape;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