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7DCD5E-3766-4D0A-A86F-BFB84068A7B0}">
  <a:tblStyle styleId="{857DCD5E-3766-4D0A-A86F-BFB84068A7B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05a83edd_0_0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ea05a83ed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ea05a83ed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{857DCD5E-3766-4D0A-A86F-BFB84068A7B0}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Bay 6, </a:t>
                      </a: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7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/>
                        <a:t>RFGC Bowling League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Jordan Rogers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RFGC Bowling League is a 20 round, 100 point Comstock medium course. There are 7 USPSA targets and 6 steel targets. The best two hits per target will score. Steel must fall to score. The start signal is audible.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Handgun start position is anywhere inside either shooting area, handgun UNLOADED and holstered.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PCC start position is anywhere inside either shooting area, PCC UNLOADED, stock on belt, muzzle pointing down range.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 engage targets as visible from within the shooting areas.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LAST 3 TARGETS MUST BE ENGAGED WEAK HAND/SIDE ONLY.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All barrels are soft cover.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4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{857DCD5E-3766-4D0A-A86F-BFB84068A7B0}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7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RFGC Bowling League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Jordan Rogers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261" y="248468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ree&#10;&#10;Description automatically generated" id="99" name="Google Shape;99;p14"/>
          <p:cNvPicPr preferRelativeResize="0"/>
          <p:nvPr/>
        </p:nvPicPr>
        <p:blipFill rotWithShape="1">
          <a:blip r:embed="rId4">
            <a:alphaModFix/>
          </a:blip>
          <a:srcRect b="0" l="24581" r="7467" t="0"/>
          <a:stretch/>
        </p:blipFill>
        <p:spPr>
          <a:xfrm>
            <a:off x="0" y="2393395"/>
            <a:ext cx="7315200" cy="6055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