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E0259C-5A2C-436D-BCC1-B98A1819ABB6}">
  <a:tblStyle styleId="{EAE0259C-5A2C-436D-BCC1-B98A1819AB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{EAE0259C-5A2C-436D-BCC1-B98A1819ABB6}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Bay 4, </a:t>
                      </a: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Run Run Run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Loke Tan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Run Run Run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3</a:t>
                      </a:r>
                      <a:r>
                        <a:rPr lang="en-US" sz="1100" u="none" cap="none" strike="noStrike"/>
                        <a:t>4 round, 1</a:t>
                      </a:r>
                      <a:r>
                        <a:rPr lang="en-US" sz="1100"/>
                        <a:t>7</a:t>
                      </a:r>
                      <a:r>
                        <a:rPr lang="en-US" sz="1100" u="none" cap="none" strike="noStrike"/>
                        <a:t>0 point Comstock Long course. There are 1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/>
                        <a:t> USPSA targets and 1 steel target. The best </a:t>
                      </a:r>
                      <a:r>
                        <a:rPr lang="en-US" sz="1100"/>
                        <a:t>three </a:t>
                      </a:r>
                      <a:r>
                        <a:rPr lang="en-US" sz="1100" u="none" cap="none" strike="noStrike"/>
                        <a:t>hits per target will score and steel </a:t>
                      </a:r>
                      <a:r>
                        <a:rPr lang="en-US" sz="1100"/>
                        <a:t>must fall to score</a:t>
                      </a:r>
                      <a:r>
                        <a:rPr lang="en-US" sz="1100" u="none" cap="none" strike="noStrike"/>
                        <a:t>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standing </a:t>
                      </a:r>
                      <a:r>
                        <a:rPr lang="en-US" sz="1100"/>
                        <a:t>inside the start box </a:t>
                      </a:r>
                      <a:r>
                        <a:rPr lang="en-US" sz="1100" u="none" cap="none" strike="noStrike"/>
                        <a:t>with wrists below belt. Handgun is unloaded and holstered.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inside the start box</a:t>
                      </a:r>
                      <a:r>
                        <a:rPr lang="en-US" sz="1100" u="none" cap="none" strike="noStrike"/>
                        <a:t> with unloaded PCC stock on belt, muzzle pointing downrange, and safety on.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from </a:t>
                      </a:r>
                      <a:r>
                        <a:rPr lang="en-US" sz="1100"/>
                        <a:t>behind the fault line</a:t>
                      </a:r>
                      <a:r>
                        <a:rPr lang="en-US" sz="110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{EAE0259C-5A2C-436D-BCC1-B98A1819ABB6}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Run Run Run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Loke Tan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57313"/>
            <a:ext cx="7010401" cy="415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