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36676B-8221-4E7C-AD0B-2B8176964C99}">
  <a:tblStyle styleId="{0F36676B-8221-4E7C-AD0B-2B8176964C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{0F36676B-8221-4E7C-AD0B-2B8176964C99}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Take The 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Nicholas Stockwell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Welcome to Stage 3, Take the L. I am Jason Hall, your CRO. Take The L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13 </a:t>
                      </a:r>
                      <a:r>
                        <a:rPr lang="en-US" sz="1100" u="none" cap="none" strike="noStrike"/>
                        <a:t>round, </a:t>
                      </a:r>
                      <a:r>
                        <a:rPr lang="en-US" sz="1100"/>
                        <a:t>65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Comstock Medium </a:t>
                      </a:r>
                      <a:r>
                        <a:rPr lang="en-US" sz="1100" u="none" cap="none" strike="noStrike"/>
                        <a:t>course. There are </a:t>
                      </a:r>
                      <a:r>
                        <a:rPr lang="en-US" sz="1100"/>
                        <a:t>5 IPSC </a:t>
                      </a:r>
                      <a:r>
                        <a:rPr lang="en-US" sz="1100" u="none" cap="none" strike="noStrike"/>
                        <a:t>targets and 3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completely outside the shooting area, heels touching marks with hands at sides. Handgun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completely </a:t>
                      </a:r>
                      <a:r>
                        <a:rPr lang="en-US" sz="1100"/>
                        <a:t>outside</a:t>
                      </a:r>
                      <a:r>
                        <a:rPr lang="en-US" sz="1100"/>
                        <a:t> the shooting area, heels touching marks with PCC held in both hands and stock touching belt. PCC is loaded with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