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C83BA9-1827-4D66-BF54-766F01C84BAB}">
  <a:tblStyle styleId="{38C83BA9-1827-4D66-BF54-766F01C84B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371600" y="763587"/>
            <a:ext cx="5022850" cy="3765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77875" y="4776787"/>
            <a:ext cx="6211887" cy="451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3" type="hdr"/>
          </p:nvPr>
        </p:nvSpPr>
        <p:spPr>
          <a:xfrm>
            <a:off x="0" y="0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0" type="dt"/>
          </p:nvPr>
        </p:nvSpPr>
        <p:spPr>
          <a:xfrm>
            <a:off x="4398962" y="0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11" type="ftr"/>
          </p:nvPr>
        </p:nvSpPr>
        <p:spPr>
          <a:xfrm>
            <a:off x="0" y="9555162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4" type="sldNum"/>
          </p:nvPr>
        </p:nvSpPr>
        <p:spPr>
          <a:xfrm>
            <a:off x="4398962" y="9555162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7eb75180d_2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g147eb75180d_2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47eb75180d_2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5241925" y="8742362"/>
            <a:ext cx="17018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5241925" y="8742362"/>
            <a:ext cx="17018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65125" y="382587"/>
            <a:ext cx="65724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65125" y="2246312"/>
            <a:ext cx="6576900" cy="6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5241925" y="8742362"/>
            <a:ext cx="16971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5241925" y="8742362"/>
            <a:ext cx="17018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365125" y="382587"/>
            <a:ext cx="6577012" cy="159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365125" y="2246312"/>
            <a:ext cx="6577012" cy="6329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2" y="7708900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342900" y="749300"/>
            <a:ext cx="6627813" cy="4533899"/>
            <a:chOff x="216" y="472"/>
            <a:chExt cx="4175" cy="2856"/>
          </a:xfrm>
        </p:grpSpPr>
        <p:sp>
          <p:nvSpPr>
            <p:cNvPr id="42" name="Google Shape;42;p5"/>
            <p:cNvSpPr txBox="1"/>
            <p:nvPr/>
          </p:nvSpPr>
          <p:spPr>
            <a:xfrm>
              <a:off x="216" y="472"/>
              <a:ext cx="4172" cy="7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975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</a:t>
              </a:r>
              <a:r>
                <a:rPr lang="en-US" sz="1600"/>
                <a:t>6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Take Your Time Or The </a:t>
              </a:r>
              <a:r>
                <a:rPr b="1" lang="en-US" sz="2800"/>
                <a:t>Shot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Marcel Englmaier</a:t>
              </a:r>
              <a:endParaRPr/>
            </a:p>
          </p:txBody>
        </p:sp>
        <p:sp>
          <p:nvSpPr>
            <p:cNvPr id="43" name="Google Shape;43;p5"/>
            <p:cNvSpPr txBox="1"/>
            <p:nvPr/>
          </p:nvSpPr>
          <p:spPr>
            <a:xfrm>
              <a:off x="216" y="1264"/>
              <a:ext cx="4172" cy="9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/>
                <a:t>Take Your Time Or The Shot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is a 2</a:t>
              </a:r>
              <a:r>
                <a:rPr lang="en-US" sz="1100"/>
                <a:t>1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round, </a:t>
              </a:r>
              <a:r>
                <a:rPr lang="en-US" sz="1100"/>
                <a:t>105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point Comstock long course. There are 1</a:t>
              </a:r>
              <a:r>
                <a:rPr lang="en-US" sz="1100"/>
                <a:t>0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USPSA targets and </a:t>
              </a:r>
              <a:r>
                <a:rPr lang="en-US" sz="1100"/>
                <a:t>1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steel targets.</a:t>
              </a:r>
              <a:r>
                <a:rPr lang="en-US" sz="1100"/>
                <a:t>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best </a:t>
              </a:r>
              <a:r>
                <a:rPr lang="en-US" sz="1100"/>
                <a:t>two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hits per target will score. </a:t>
              </a:r>
              <a:r>
                <a:rPr lang="en-US" sz="1100">
                  <a:solidFill>
                    <a:schemeClr val="dk1"/>
                  </a:solidFill>
                </a:rPr>
                <a:t>Steel must fall to score.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start signal is audible</a:t>
              </a:r>
              <a:endParaRPr/>
            </a:p>
          </p:txBody>
        </p:sp>
        <p:sp>
          <p:nvSpPr>
            <p:cNvPr id="44" name="Google Shape;44;p5"/>
            <p:cNvSpPr txBox="1"/>
            <p:nvPr/>
          </p:nvSpPr>
          <p:spPr>
            <a:xfrm>
              <a:off x="216" y="2232"/>
              <a:ext cx="4172" cy="6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The Handgun start position is anywhere inside the shooting area, handgun loaded and holstered, wrists below  belt.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The PCC start position is anywhere inside the shooting area, PCC loaded, stock on belt, muzzle generally downrange.</a:t>
              </a:r>
              <a:endParaRPr sz="1100"/>
            </a:p>
          </p:txBody>
        </p:sp>
        <p:sp>
          <p:nvSpPr>
            <p:cNvPr id="45" name="Google Shape;45;p5"/>
            <p:cNvSpPr txBox="1"/>
            <p:nvPr/>
          </p:nvSpPr>
          <p:spPr>
            <a:xfrm>
              <a:off x="216" y="2926"/>
              <a:ext cx="4172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 </a:t>
              </a:r>
              <a:r>
                <a:rPr lang="en-US" sz="1100">
                  <a:solidFill>
                    <a:schemeClr val="dk1"/>
                  </a:solidFill>
                </a:rPr>
                <a:t>engage all targets from within the shooting area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/>
                <a:t>Minipopper activates Flipup target and MaxTrap.</a:t>
              </a:r>
              <a:endParaRPr sz="1100"/>
            </a:p>
          </p:txBody>
        </p:sp>
        <p:cxnSp>
          <p:nvCxnSpPr>
            <p:cNvPr id="46" name="Google Shape;46;p5"/>
            <p:cNvCxnSpPr/>
            <p:nvPr/>
          </p:nvCxnSpPr>
          <p:spPr>
            <a:xfrm>
              <a:off x="216" y="472"/>
              <a:ext cx="417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>
              <a:off x="216" y="1264"/>
              <a:ext cx="417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5"/>
            <p:cNvCxnSpPr/>
            <p:nvPr/>
          </p:nvCxnSpPr>
          <p:spPr>
            <a:xfrm>
              <a:off x="216" y="2232"/>
              <a:ext cx="417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>
              <a:off x="216" y="2926"/>
              <a:ext cx="417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>
              <a:off x="216" y="3328"/>
              <a:ext cx="417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5"/>
            <p:cNvCxnSpPr/>
            <p:nvPr/>
          </p:nvCxnSpPr>
          <p:spPr>
            <a:xfrm>
              <a:off x="216" y="472"/>
              <a:ext cx="0" cy="79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5"/>
            <p:cNvCxnSpPr/>
            <p:nvPr/>
          </p:nvCxnSpPr>
          <p:spPr>
            <a:xfrm>
              <a:off x="216" y="1264"/>
              <a:ext cx="0" cy="96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5"/>
            <p:cNvCxnSpPr/>
            <p:nvPr/>
          </p:nvCxnSpPr>
          <p:spPr>
            <a:xfrm>
              <a:off x="216" y="2232"/>
              <a:ext cx="0" cy="69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5"/>
            <p:cNvCxnSpPr/>
            <p:nvPr/>
          </p:nvCxnSpPr>
          <p:spPr>
            <a:xfrm>
              <a:off x="216" y="2926"/>
              <a:ext cx="0" cy="399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5"/>
            <p:cNvCxnSpPr/>
            <p:nvPr/>
          </p:nvCxnSpPr>
          <p:spPr>
            <a:xfrm>
              <a:off x="4391" y="472"/>
              <a:ext cx="0" cy="79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5"/>
            <p:cNvCxnSpPr/>
            <p:nvPr/>
          </p:nvCxnSpPr>
          <p:spPr>
            <a:xfrm>
              <a:off x="4391" y="1264"/>
              <a:ext cx="0" cy="96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" name="Google Shape;57;p5"/>
            <p:cNvCxnSpPr/>
            <p:nvPr/>
          </p:nvCxnSpPr>
          <p:spPr>
            <a:xfrm>
              <a:off x="4391" y="2232"/>
              <a:ext cx="0" cy="69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" name="Google Shape;58;p5"/>
            <p:cNvCxnSpPr/>
            <p:nvPr/>
          </p:nvCxnSpPr>
          <p:spPr>
            <a:xfrm>
              <a:off x="4391" y="2926"/>
              <a:ext cx="0" cy="399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6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{38C83BA9-1827-4D66-BF54-766F01C84BAB}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Take Your Time Or The Shot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Marcel Englmaier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32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66" name="Google Shape;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936" y="196381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75" y="2703925"/>
            <a:ext cx="6836045" cy="38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