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FFEC7E-4696-4019-B3AA-3A5CF51028FB}">
  <a:tblStyle styleId="{07FFEC7E-4696-4019-B3AA-3A5CF51028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{07FFEC7E-4696-4019-B3AA-3A5CF51028FB}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Untitled Standards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Untitled Standards is a 20 round, 100 point Virginia Count standards exercise. There are 10 USPSA target.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START POSITION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Strings 1 &amp; 2: Standing anywhere within either shooting area. Handgun Loaded and holstered. PCC loaded, stock on belt, muzzle pointing down range.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STAGE PROCEDURE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String 1: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T1-3 OR T8-10 with two rounds each, perform a mandatory reload and engage the remaining array with two rounds each STRONG HAND/SIDE ONLY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String 2: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T4 and T7, OR T5 &amp; T6 with two rounds each, perform a mandatory reload and engage the remaining array with two rounds each WEAK HAND/SIDE ONLY.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walls DO NOT extend to infinity, targets may be engaged from below.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{07FFEC7E-4696-4019-B3AA-3A5CF51028FB}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Untitled Standards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11655" l="33413" r="24933" t="10692"/>
          <a:stretch/>
        </p:blipFill>
        <p:spPr>
          <a:xfrm>
            <a:off x="0" y="1616700"/>
            <a:ext cx="7315200" cy="76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