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BC834E-D05E-483C-B235-09F2E2F86249}">
  <a:tblStyle styleId="{31BC834E-D05E-483C-B235-09F2E2F862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{31BC834E-D05E-483C-B235-09F2E2F86249}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Bay 2, </a:t>
                      </a: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Weak Already?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Loke Tan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Weak Already? is an 11</a:t>
                      </a:r>
                      <a:r>
                        <a:rPr lang="en-US" sz="1100" u="none" cap="none" strike="noStrike"/>
                        <a:t> round, 55 point Comstoc</a:t>
                      </a:r>
                      <a:r>
                        <a:rPr lang="en-US" sz="1100"/>
                        <a:t>k Medium Course</a:t>
                      </a:r>
                      <a:r>
                        <a:rPr lang="en-US" sz="1100" u="none" cap="none" strike="noStrike"/>
                        <a:t>. There are 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 IPSC targets and 5 steel targets. The best two hits per target will score.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must fall to score. </a:t>
                      </a:r>
                      <a:r>
                        <a:rPr lang="en-US" sz="1100" u="none" cap="none" strike="noStrike"/>
                        <a:t>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start position is standing </a:t>
                      </a:r>
                      <a:r>
                        <a:rPr lang="en-US" sz="1100"/>
                        <a:t>anywhere </a:t>
                      </a:r>
                      <a:r>
                        <a:rPr lang="en-US" sz="1100" u="none" cap="none" strike="noStrike"/>
                        <a:t>with wrists above respective shoulders. Firearm is unloaded, lying flat and unsupported on the table</a:t>
                      </a:r>
                      <a:r>
                        <a:rPr lang="en-US" sz="1100"/>
                        <a:t> with muzzle pointed downrange.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</a:t>
                      </a:r>
                      <a:r>
                        <a:rPr lang="en-US" sz="1100"/>
                        <a:t>targets as visible from either port.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LAST 3 TARGETS MUST BE ENGAGED STRONG HAND/SIDE ONLY.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See 1.1.5.4 for reference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{31BC834E-D05E-483C-B235-09F2E2F86249}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Weak Already?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Loke Tan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7313"/>
            <a:ext cx="7010399" cy="794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